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40"/>
  </p:notesMasterIdLst>
  <p:sldIdLst>
    <p:sldId id="256" r:id="rId2"/>
    <p:sldId id="258" r:id="rId3"/>
    <p:sldId id="353" r:id="rId4"/>
    <p:sldId id="354" r:id="rId5"/>
    <p:sldId id="335" r:id="rId6"/>
    <p:sldId id="331" r:id="rId7"/>
    <p:sldId id="336" r:id="rId8"/>
    <p:sldId id="337" r:id="rId9"/>
    <p:sldId id="261" r:id="rId10"/>
    <p:sldId id="324" r:id="rId11"/>
    <p:sldId id="327" r:id="rId12"/>
    <p:sldId id="323" r:id="rId13"/>
    <p:sldId id="328" r:id="rId14"/>
    <p:sldId id="325" r:id="rId15"/>
    <p:sldId id="329" r:id="rId16"/>
    <p:sldId id="259" r:id="rId17"/>
    <p:sldId id="330" r:id="rId18"/>
    <p:sldId id="332" r:id="rId19"/>
    <p:sldId id="333" r:id="rId20"/>
    <p:sldId id="334" r:id="rId21"/>
    <p:sldId id="265" r:id="rId22"/>
    <p:sldId id="338" r:id="rId23"/>
    <p:sldId id="262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50" r:id="rId33"/>
    <p:sldId id="349" r:id="rId34"/>
    <p:sldId id="348" r:id="rId35"/>
    <p:sldId id="347" r:id="rId36"/>
    <p:sldId id="351" r:id="rId37"/>
    <p:sldId id="266" r:id="rId38"/>
    <p:sldId id="352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F59749-9094-4AC1-B1C5-2D23F5625843}">
  <a:tblStyle styleId="{85F59749-9094-4AC1-B1C5-2D23F56258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d1eb95f3f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d1eb95f3f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d943b1e83_4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d943b1e83_4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91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d943b1e83_4_3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d943b1e83_4_3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644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d943b1e83_4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d943b1e83_4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699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3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329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d943b1e83_4_3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d943b1e83_4_3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344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39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819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d943b1e83_4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d943b1e83_4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686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d943b1e83_4_3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d943b1e83_4_3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d943b1e83_4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d943b1e83_4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309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232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396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029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599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754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08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67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d943b1e83_4_3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d943b1e83_4_3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64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69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732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830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867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d943b1e83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d943b1e83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88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344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d943b1e83_4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d943b1e83_4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d943b1e83_4_3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d943b1e83_4_3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429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2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d943b1e83_4_3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d943b1e83_4_3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80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d943b1e83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d943b1e83_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09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89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0d943b1e83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0d943b1e83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237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69675" y="974825"/>
            <a:ext cx="4419300" cy="26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69675" y="3637125"/>
            <a:ext cx="28950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 rot="-5400000">
            <a:off x="-311837" y="3635425"/>
            <a:ext cx="1847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15259" y="1497502"/>
            <a:ext cx="226057" cy="3108790"/>
            <a:chOff x="8415259" y="1497502"/>
            <a:chExt cx="226057" cy="310879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528400" y="1497502"/>
              <a:ext cx="0" cy="25998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 rot="5400000">
              <a:off x="8352661" y="4317637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502684" y="537208"/>
            <a:ext cx="226057" cy="2422921"/>
            <a:chOff x="8423375" y="2185659"/>
            <a:chExt cx="226057" cy="2422921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8536404" y="2185659"/>
              <a:ext cx="0" cy="19149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7;p2"/>
            <p:cNvSpPr/>
            <p:nvPr/>
          </p:nvSpPr>
          <p:spPr>
            <a:xfrm rot="5400000">
              <a:off x="8360778" y="4319925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subTitle" idx="3"/>
          </p:nvPr>
        </p:nvSpPr>
        <p:spPr>
          <a:xfrm rot="5400000">
            <a:off x="7981950" y="850448"/>
            <a:ext cx="109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720000" y="3604433"/>
            <a:ext cx="2088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2"/>
          </p:nvPr>
        </p:nvSpPr>
        <p:spPr>
          <a:xfrm>
            <a:off x="720000" y="3977026"/>
            <a:ext cx="2088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3"/>
          </p:nvPr>
        </p:nvSpPr>
        <p:spPr>
          <a:xfrm>
            <a:off x="3393426" y="3604433"/>
            <a:ext cx="2088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4"/>
          </p:nvPr>
        </p:nvSpPr>
        <p:spPr>
          <a:xfrm>
            <a:off x="3393426" y="3977026"/>
            <a:ext cx="2088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5"/>
          </p:nvPr>
        </p:nvSpPr>
        <p:spPr>
          <a:xfrm>
            <a:off x="6066852" y="3604433"/>
            <a:ext cx="2088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6"/>
          </p:nvPr>
        </p:nvSpPr>
        <p:spPr>
          <a:xfrm>
            <a:off x="6066852" y="3977026"/>
            <a:ext cx="2088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4349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7"/>
          </p:nvPr>
        </p:nvSpPr>
        <p:spPr>
          <a:xfrm>
            <a:off x="720000" y="1944029"/>
            <a:ext cx="2088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8"/>
          </p:nvPr>
        </p:nvSpPr>
        <p:spPr>
          <a:xfrm>
            <a:off x="720000" y="2316621"/>
            <a:ext cx="2088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9"/>
          </p:nvPr>
        </p:nvSpPr>
        <p:spPr>
          <a:xfrm>
            <a:off x="3393426" y="1944029"/>
            <a:ext cx="2088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13"/>
          </p:nvPr>
        </p:nvSpPr>
        <p:spPr>
          <a:xfrm>
            <a:off x="3393426" y="2316621"/>
            <a:ext cx="2088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4"/>
          </p:nvPr>
        </p:nvSpPr>
        <p:spPr>
          <a:xfrm>
            <a:off x="6066852" y="1944029"/>
            <a:ext cx="2088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15"/>
          </p:nvPr>
        </p:nvSpPr>
        <p:spPr>
          <a:xfrm>
            <a:off x="6066852" y="2316621"/>
            <a:ext cx="2088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title" idx="16" hasCustomPrompt="1"/>
          </p:nvPr>
        </p:nvSpPr>
        <p:spPr>
          <a:xfrm>
            <a:off x="1317300" y="2954704"/>
            <a:ext cx="893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 idx="17" hasCustomPrompt="1"/>
          </p:nvPr>
        </p:nvSpPr>
        <p:spPr>
          <a:xfrm>
            <a:off x="3990726" y="2954704"/>
            <a:ext cx="893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2"/>
          <p:cNvSpPr txBox="1">
            <a:spLocks noGrp="1"/>
          </p:cNvSpPr>
          <p:nvPr>
            <p:ph type="title" idx="18" hasCustomPrompt="1"/>
          </p:nvPr>
        </p:nvSpPr>
        <p:spPr>
          <a:xfrm>
            <a:off x="1317300" y="1294300"/>
            <a:ext cx="893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19" hasCustomPrompt="1"/>
          </p:nvPr>
        </p:nvSpPr>
        <p:spPr>
          <a:xfrm>
            <a:off x="3990726" y="1294300"/>
            <a:ext cx="893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2"/>
          <p:cNvSpPr txBox="1">
            <a:spLocks noGrp="1"/>
          </p:cNvSpPr>
          <p:nvPr>
            <p:ph type="title" idx="20" hasCustomPrompt="1"/>
          </p:nvPr>
        </p:nvSpPr>
        <p:spPr>
          <a:xfrm>
            <a:off x="6664280" y="1294300"/>
            <a:ext cx="893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21" hasCustomPrompt="1"/>
          </p:nvPr>
        </p:nvSpPr>
        <p:spPr>
          <a:xfrm>
            <a:off x="6664280" y="2954704"/>
            <a:ext cx="893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42" name="Google Shape;242;p22"/>
          <p:cNvGrpSpPr/>
          <p:nvPr/>
        </p:nvGrpSpPr>
        <p:grpSpPr>
          <a:xfrm>
            <a:off x="8415259" y="1497502"/>
            <a:ext cx="226057" cy="3108790"/>
            <a:chOff x="8415259" y="1497502"/>
            <a:chExt cx="226057" cy="3108790"/>
          </a:xfrm>
        </p:grpSpPr>
        <p:cxnSp>
          <p:nvCxnSpPr>
            <p:cNvPr id="243" name="Google Shape;243;p22"/>
            <p:cNvCxnSpPr/>
            <p:nvPr/>
          </p:nvCxnSpPr>
          <p:spPr>
            <a:xfrm>
              <a:off x="8528400" y="1497502"/>
              <a:ext cx="0" cy="25998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4" name="Google Shape;244;p22"/>
            <p:cNvSpPr/>
            <p:nvPr/>
          </p:nvSpPr>
          <p:spPr>
            <a:xfrm rot="5400000">
              <a:off x="8352661" y="4317637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22"/>
          <p:cNvSpPr txBox="1">
            <a:spLocks noGrp="1"/>
          </p:cNvSpPr>
          <p:nvPr>
            <p:ph type="subTitle" idx="22"/>
          </p:nvPr>
        </p:nvSpPr>
        <p:spPr>
          <a:xfrm rot="5400000">
            <a:off x="7981950" y="850448"/>
            <a:ext cx="109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>
            <a:spLocks noGrp="1"/>
          </p:cNvSpPr>
          <p:nvPr>
            <p:ph type="subTitle" idx="1"/>
          </p:nvPr>
        </p:nvSpPr>
        <p:spPr>
          <a:xfrm>
            <a:off x="2585850" y="2785100"/>
            <a:ext cx="39723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title"/>
          </p:nvPr>
        </p:nvSpPr>
        <p:spPr>
          <a:xfrm>
            <a:off x="2203950" y="1411900"/>
            <a:ext cx="4736100" cy="12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2"/>
          </p:nvPr>
        </p:nvSpPr>
        <p:spPr>
          <a:xfrm rot="-5400000">
            <a:off x="-311837" y="3635425"/>
            <a:ext cx="1847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grpSp>
        <p:nvGrpSpPr>
          <p:cNvPr id="298" name="Google Shape;298;p26"/>
          <p:cNvGrpSpPr/>
          <p:nvPr/>
        </p:nvGrpSpPr>
        <p:grpSpPr>
          <a:xfrm>
            <a:off x="8415259" y="1497502"/>
            <a:ext cx="226057" cy="3108790"/>
            <a:chOff x="8415259" y="1497502"/>
            <a:chExt cx="226057" cy="3108790"/>
          </a:xfrm>
        </p:grpSpPr>
        <p:cxnSp>
          <p:nvCxnSpPr>
            <p:cNvPr id="299" name="Google Shape;299;p26"/>
            <p:cNvCxnSpPr/>
            <p:nvPr/>
          </p:nvCxnSpPr>
          <p:spPr>
            <a:xfrm>
              <a:off x="8528400" y="1497502"/>
              <a:ext cx="0" cy="25998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Google Shape;300;p26"/>
            <p:cNvSpPr/>
            <p:nvPr/>
          </p:nvSpPr>
          <p:spPr>
            <a:xfrm rot="5400000">
              <a:off x="8352661" y="4317637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26"/>
          <p:cNvGrpSpPr/>
          <p:nvPr/>
        </p:nvGrpSpPr>
        <p:grpSpPr>
          <a:xfrm rot="10800000">
            <a:off x="502684" y="537208"/>
            <a:ext cx="226057" cy="2422921"/>
            <a:chOff x="8423375" y="2185659"/>
            <a:chExt cx="226057" cy="2422921"/>
          </a:xfrm>
        </p:grpSpPr>
        <p:cxnSp>
          <p:nvCxnSpPr>
            <p:cNvPr id="302" name="Google Shape;302;p26"/>
            <p:cNvCxnSpPr/>
            <p:nvPr/>
          </p:nvCxnSpPr>
          <p:spPr>
            <a:xfrm>
              <a:off x="8536404" y="2185659"/>
              <a:ext cx="0" cy="19149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3" name="Google Shape;303;p26"/>
            <p:cNvSpPr/>
            <p:nvPr/>
          </p:nvSpPr>
          <p:spPr>
            <a:xfrm rot="5400000">
              <a:off x="8360778" y="4319925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26"/>
          <p:cNvSpPr txBox="1">
            <a:spLocks noGrp="1"/>
          </p:cNvSpPr>
          <p:nvPr>
            <p:ph type="subTitle" idx="3"/>
          </p:nvPr>
        </p:nvSpPr>
        <p:spPr>
          <a:xfrm rot="5400000">
            <a:off x="7981950" y="850448"/>
            <a:ext cx="109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>
            <a:spLocks noGrp="1"/>
          </p:cNvSpPr>
          <p:nvPr>
            <p:ph type="body" idx="1"/>
          </p:nvPr>
        </p:nvSpPr>
        <p:spPr>
          <a:xfrm>
            <a:off x="720000" y="1668263"/>
            <a:ext cx="42744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274400" cy="103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308" name="Google Shape;308;p27"/>
          <p:cNvGrpSpPr/>
          <p:nvPr/>
        </p:nvGrpSpPr>
        <p:grpSpPr>
          <a:xfrm>
            <a:off x="8415259" y="1497502"/>
            <a:ext cx="226057" cy="3108790"/>
            <a:chOff x="8415259" y="1497502"/>
            <a:chExt cx="226057" cy="3108790"/>
          </a:xfrm>
        </p:grpSpPr>
        <p:cxnSp>
          <p:nvCxnSpPr>
            <p:cNvPr id="309" name="Google Shape;309;p27"/>
            <p:cNvCxnSpPr/>
            <p:nvPr/>
          </p:nvCxnSpPr>
          <p:spPr>
            <a:xfrm>
              <a:off x="8528400" y="1497502"/>
              <a:ext cx="0" cy="25998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0" name="Google Shape;310;p27"/>
            <p:cNvSpPr/>
            <p:nvPr/>
          </p:nvSpPr>
          <p:spPr>
            <a:xfrm rot="5400000">
              <a:off x="8352661" y="4317637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7"/>
          <p:cNvSpPr txBox="1">
            <a:spLocks noGrp="1"/>
          </p:cNvSpPr>
          <p:nvPr>
            <p:ph type="subTitle" idx="2"/>
          </p:nvPr>
        </p:nvSpPr>
        <p:spPr>
          <a:xfrm rot="5400000">
            <a:off x="7981950" y="850448"/>
            <a:ext cx="109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subTitle" idx="1"/>
          </p:nvPr>
        </p:nvSpPr>
        <p:spPr>
          <a:xfrm rot="-5400000">
            <a:off x="-311837" y="3635425"/>
            <a:ext cx="1847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grpSp>
        <p:nvGrpSpPr>
          <p:cNvPr id="384" name="Google Shape;384;p36"/>
          <p:cNvGrpSpPr/>
          <p:nvPr/>
        </p:nvGrpSpPr>
        <p:grpSpPr>
          <a:xfrm rot="10800000">
            <a:off x="502684" y="537208"/>
            <a:ext cx="226057" cy="2422921"/>
            <a:chOff x="8423375" y="2185659"/>
            <a:chExt cx="226057" cy="2422921"/>
          </a:xfrm>
        </p:grpSpPr>
        <p:cxnSp>
          <p:nvCxnSpPr>
            <p:cNvPr id="385" name="Google Shape;385;p36"/>
            <p:cNvCxnSpPr/>
            <p:nvPr/>
          </p:nvCxnSpPr>
          <p:spPr>
            <a:xfrm>
              <a:off x="8536404" y="2185659"/>
              <a:ext cx="0" cy="19149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6" name="Google Shape;386;p36"/>
            <p:cNvSpPr/>
            <p:nvPr/>
          </p:nvSpPr>
          <p:spPr>
            <a:xfrm rot="5400000">
              <a:off x="8360778" y="4319925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37"/>
          <p:cNvGrpSpPr/>
          <p:nvPr/>
        </p:nvGrpSpPr>
        <p:grpSpPr>
          <a:xfrm>
            <a:off x="8415259" y="1497502"/>
            <a:ext cx="226057" cy="3108790"/>
            <a:chOff x="8415259" y="1497502"/>
            <a:chExt cx="226057" cy="3108790"/>
          </a:xfrm>
        </p:grpSpPr>
        <p:cxnSp>
          <p:nvCxnSpPr>
            <p:cNvPr id="389" name="Google Shape;389;p37"/>
            <p:cNvCxnSpPr/>
            <p:nvPr/>
          </p:nvCxnSpPr>
          <p:spPr>
            <a:xfrm>
              <a:off x="8528400" y="1497502"/>
              <a:ext cx="0" cy="25998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0" name="Google Shape;390;p37"/>
            <p:cNvSpPr/>
            <p:nvPr/>
          </p:nvSpPr>
          <p:spPr>
            <a:xfrm rot="5400000">
              <a:off x="8352661" y="4317637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7"/>
          <p:cNvSpPr txBox="1">
            <a:spLocks noGrp="1"/>
          </p:cNvSpPr>
          <p:nvPr>
            <p:ph type="subTitle" idx="1"/>
          </p:nvPr>
        </p:nvSpPr>
        <p:spPr>
          <a:xfrm rot="5400000">
            <a:off x="7981950" y="850448"/>
            <a:ext cx="109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838724" y="2055211"/>
            <a:ext cx="39519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6282524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4842224" y="3575850"/>
            <a:ext cx="2948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 rot="-5400000">
            <a:off x="-311837" y="3635425"/>
            <a:ext cx="1847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415259" y="1497502"/>
            <a:ext cx="226057" cy="3108790"/>
            <a:chOff x="8415259" y="1497502"/>
            <a:chExt cx="226057" cy="3108790"/>
          </a:xfrm>
        </p:grpSpPr>
        <p:cxnSp>
          <p:nvCxnSpPr>
            <p:cNvPr id="25" name="Google Shape;25;p3"/>
            <p:cNvCxnSpPr/>
            <p:nvPr/>
          </p:nvCxnSpPr>
          <p:spPr>
            <a:xfrm>
              <a:off x="8528400" y="1497502"/>
              <a:ext cx="0" cy="25998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Google Shape;26;p3"/>
            <p:cNvSpPr/>
            <p:nvPr/>
          </p:nvSpPr>
          <p:spPr>
            <a:xfrm rot="5400000">
              <a:off x="8352661" y="4317637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3"/>
          <p:cNvGrpSpPr/>
          <p:nvPr/>
        </p:nvGrpSpPr>
        <p:grpSpPr>
          <a:xfrm rot="10800000">
            <a:off x="502684" y="537208"/>
            <a:ext cx="226057" cy="2422921"/>
            <a:chOff x="8423375" y="2185659"/>
            <a:chExt cx="226057" cy="2422921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8536404" y="2185659"/>
              <a:ext cx="0" cy="19149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29;p3"/>
            <p:cNvSpPr/>
            <p:nvPr/>
          </p:nvSpPr>
          <p:spPr>
            <a:xfrm rot="5400000">
              <a:off x="8360778" y="4319925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subTitle" idx="4"/>
          </p:nvPr>
        </p:nvSpPr>
        <p:spPr>
          <a:xfrm rot="5400000">
            <a:off x="7981950" y="850448"/>
            <a:ext cx="109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999050" y="2063075"/>
            <a:ext cx="38829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999169" y="1589425"/>
            <a:ext cx="38829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2"/>
          </p:nvPr>
        </p:nvSpPr>
        <p:spPr>
          <a:xfrm rot="-5400000">
            <a:off x="-311837" y="3635425"/>
            <a:ext cx="1847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8415259" y="1497502"/>
            <a:ext cx="226057" cy="3108790"/>
            <a:chOff x="8415259" y="1497502"/>
            <a:chExt cx="226057" cy="3108790"/>
          </a:xfrm>
        </p:grpSpPr>
        <p:cxnSp>
          <p:nvCxnSpPr>
            <p:cNvPr id="80" name="Google Shape;80;p9"/>
            <p:cNvCxnSpPr/>
            <p:nvPr/>
          </p:nvCxnSpPr>
          <p:spPr>
            <a:xfrm>
              <a:off x="8528400" y="1497502"/>
              <a:ext cx="0" cy="25998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81;p9"/>
            <p:cNvSpPr/>
            <p:nvPr/>
          </p:nvSpPr>
          <p:spPr>
            <a:xfrm rot="5400000">
              <a:off x="8352661" y="4317637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9"/>
          <p:cNvGrpSpPr/>
          <p:nvPr/>
        </p:nvGrpSpPr>
        <p:grpSpPr>
          <a:xfrm rot="10800000">
            <a:off x="502684" y="537208"/>
            <a:ext cx="226057" cy="2422921"/>
            <a:chOff x="8423375" y="2185659"/>
            <a:chExt cx="226057" cy="2422921"/>
          </a:xfrm>
        </p:grpSpPr>
        <p:cxnSp>
          <p:nvCxnSpPr>
            <p:cNvPr id="83" name="Google Shape;83;p9"/>
            <p:cNvCxnSpPr/>
            <p:nvPr/>
          </p:nvCxnSpPr>
          <p:spPr>
            <a:xfrm>
              <a:off x="8536404" y="2185659"/>
              <a:ext cx="0" cy="19149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" name="Google Shape;84;p9"/>
            <p:cNvSpPr/>
            <p:nvPr/>
          </p:nvSpPr>
          <p:spPr>
            <a:xfrm rot="5400000">
              <a:off x="8360778" y="4319925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9"/>
          <p:cNvSpPr txBox="1">
            <a:spLocks noGrp="1"/>
          </p:cNvSpPr>
          <p:nvPr>
            <p:ph type="subTitle" idx="3"/>
          </p:nvPr>
        </p:nvSpPr>
        <p:spPr>
          <a:xfrm rot="5400000">
            <a:off x="7981950" y="850448"/>
            <a:ext cx="109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title" hasCustomPrompt="1"/>
          </p:nvPr>
        </p:nvSpPr>
        <p:spPr>
          <a:xfrm>
            <a:off x="1970393" y="1294301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999593" y="194403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"/>
          </p:nvPr>
        </p:nvSpPr>
        <p:spPr>
          <a:xfrm>
            <a:off x="999593" y="2316623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 hasCustomPrompt="1"/>
          </p:nvPr>
        </p:nvSpPr>
        <p:spPr>
          <a:xfrm>
            <a:off x="6725896" y="1294301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4"/>
          </p:nvPr>
        </p:nvSpPr>
        <p:spPr>
          <a:xfrm>
            <a:off x="5755096" y="194403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5"/>
          </p:nvPr>
        </p:nvSpPr>
        <p:spPr>
          <a:xfrm>
            <a:off x="5755096" y="2316623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6" hasCustomPrompt="1"/>
          </p:nvPr>
        </p:nvSpPr>
        <p:spPr>
          <a:xfrm>
            <a:off x="1970393" y="2954707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7"/>
          </p:nvPr>
        </p:nvSpPr>
        <p:spPr>
          <a:xfrm>
            <a:off x="999593" y="3604437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8"/>
          </p:nvPr>
        </p:nvSpPr>
        <p:spPr>
          <a:xfrm>
            <a:off x="999593" y="3977030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9"/>
          </p:nvPr>
        </p:nvSpPr>
        <p:spPr>
          <a:xfrm>
            <a:off x="999050" y="387600"/>
            <a:ext cx="7425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3" hasCustomPrompt="1"/>
          </p:nvPr>
        </p:nvSpPr>
        <p:spPr>
          <a:xfrm>
            <a:off x="6725892" y="2954707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4"/>
          </p:nvPr>
        </p:nvSpPr>
        <p:spPr>
          <a:xfrm>
            <a:off x="5755092" y="3604437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5"/>
          </p:nvPr>
        </p:nvSpPr>
        <p:spPr>
          <a:xfrm>
            <a:off x="5755092" y="3977030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6"/>
          </p:nvPr>
        </p:nvSpPr>
        <p:spPr>
          <a:xfrm rot="-5400000">
            <a:off x="-311837" y="3635425"/>
            <a:ext cx="1847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grpSp>
        <p:nvGrpSpPr>
          <p:cNvPr id="123" name="Google Shape;123;p13"/>
          <p:cNvGrpSpPr/>
          <p:nvPr/>
        </p:nvGrpSpPr>
        <p:grpSpPr>
          <a:xfrm rot="10800000">
            <a:off x="502684" y="537208"/>
            <a:ext cx="226057" cy="2422921"/>
            <a:chOff x="8423375" y="2185659"/>
            <a:chExt cx="226057" cy="2422921"/>
          </a:xfrm>
        </p:grpSpPr>
        <p:cxnSp>
          <p:nvCxnSpPr>
            <p:cNvPr id="124" name="Google Shape;124;p13"/>
            <p:cNvCxnSpPr/>
            <p:nvPr/>
          </p:nvCxnSpPr>
          <p:spPr>
            <a:xfrm>
              <a:off x="8536404" y="2185659"/>
              <a:ext cx="0" cy="19149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" name="Google Shape;125;p13"/>
            <p:cNvSpPr/>
            <p:nvPr/>
          </p:nvSpPr>
          <p:spPr>
            <a:xfrm rot="5400000">
              <a:off x="8360778" y="4319925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 flipH="1">
            <a:off x="1497028" y="2055211"/>
            <a:ext cx="39519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497028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0" name="Google Shape;140;p15"/>
          <p:cNvSpPr txBox="1">
            <a:spLocks noGrp="1"/>
          </p:cNvSpPr>
          <p:nvPr>
            <p:ph type="subTitle" idx="1"/>
          </p:nvPr>
        </p:nvSpPr>
        <p:spPr>
          <a:xfrm flipH="1">
            <a:off x="1497028" y="3575850"/>
            <a:ext cx="2948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3"/>
          </p:nvPr>
        </p:nvSpPr>
        <p:spPr>
          <a:xfrm rot="-5400000">
            <a:off x="-311837" y="3635425"/>
            <a:ext cx="1847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grpSp>
        <p:nvGrpSpPr>
          <p:cNvPr id="142" name="Google Shape;142;p15"/>
          <p:cNvGrpSpPr/>
          <p:nvPr/>
        </p:nvGrpSpPr>
        <p:grpSpPr>
          <a:xfrm>
            <a:off x="8415259" y="1497502"/>
            <a:ext cx="226057" cy="3108790"/>
            <a:chOff x="8415259" y="1497502"/>
            <a:chExt cx="226057" cy="3108790"/>
          </a:xfrm>
        </p:grpSpPr>
        <p:cxnSp>
          <p:nvCxnSpPr>
            <p:cNvPr id="143" name="Google Shape;143;p15"/>
            <p:cNvCxnSpPr/>
            <p:nvPr/>
          </p:nvCxnSpPr>
          <p:spPr>
            <a:xfrm>
              <a:off x="8528400" y="1497502"/>
              <a:ext cx="0" cy="25998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" name="Google Shape;144;p15"/>
            <p:cNvSpPr/>
            <p:nvPr/>
          </p:nvSpPr>
          <p:spPr>
            <a:xfrm rot="5400000">
              <a:off x="8352661" y="4317637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 rot="10800000">
            <a:off x="502684" y="537208"/>
            <a:ext cx="226057" cy="2422921"/>
            <a:chOff x="8423375" y="2185659"/>
            <a:chExt cx="226057" cy="2422921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536404" y="2185659"/>
              <a:ext cx="0" cy="19149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 rot="5400000">
              <a:off x="8360778" y="4319925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5"/>
          <p:cNvSpPr txBox="1">
            <a:spLocks noGrp="1"/>
          </p:cNvSpPr>
          <p:nvPr>
            <p:ph type="subTitle" idx="4"/>
          </p:nvPr>
        </p:nvSpPr>
        <p:spPr>
          <a:xfrm rot="5400000">
            <a:off x="7981950" y="850448"/>
            <a:ext cx="109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3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 hasCustomPrompt="1"/>
          </p:nvPr>
        </p:nvSpPr>
        <p:spPr>
          <a:xfrm>
            <a:off x="2243004" y="1294300"/>
            <a:ext cx="791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1"/>
          </p:nvPr>
        </p:nvSpPr>
        <p:spPr>
          <a:xfrm>
            <a:off x="1179654" y="1944029"/>
            <a:ext cx="2918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1179654" y="2316621"/>
            <a:ext cx="29181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 idx="3" hasCustomPrompt="1"/>
          </p:nvPr>
        </p:nvSpPr>
        <p:spPr>
          <a:xfrm>
            <a:off x="2243004" y="2954704"/>
            <a:ext cx="791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4"/>
          </p:nvPr>
        </p:nvSpPr>
        <p:spPr>
          <a:xfrm>
            <a:off x="1179654" y="3604433"/>
            <a:ext cx="2918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5"/>
          </p:nvPr>
        </p:nvSpPr>
        <p:spPr>
          <a:xfrm>
            <a:off x="1179654" y="3977026"/>
            <a:ext cx="29181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6"/>
          </p:nvPr>
        </p:nvSpPr>
        <p:spPr>
          <a:xfrm>
            <a:off x="999050" y="387600"/>
            <a:ext cx="7425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7"/>
          </p:nvPr>
        </p:nvSpPr>
        <p:spPr>
          <a:xfrm rot="-5400000">
            <a:off x="-311837" y="3635425"/>
            <a:ext cx="1847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grpSp>
        <p:nvGrpSpPr>
          <p:cNvPr id="176" name="Google Shape;176;p18"/>
          <p:cNvGrpSpPr/>
          <p:nvPr/>
        </p:nvGrpSpPr>
        <p:grpSpPr>
          <a:xfrm rot="10800000">
            <a:off x="502684" y="537208"/>
            <a:ext cx="226057" cy="2422921"/>
            <a:chOff x="8423375" y="2185659"/>
            <a:chExt cx="226057" cy="2422921"/>
          </a:xfrm>
        </p:grpSpPr>
        <p:cxnSp>
          <p:nvCxnSpPr>
            <p:cNvPr id="177" name="Google Shape;177;p18"/>
            <p:cNvCxnSpPr/>
            <p:nvPr/>
          </p:nvCxnSpPr>
          <p:spPr>
            <a:xfrm>
              <a:off x="8536404" y="2185659"/>
              <a:ext cx="0" cy="19149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" name="Google Shape;178;p18"/>
            <p:cNvSpPr/>
            <p:nvPr/>
          </p:nvSpPr>
          <p:spPr>
            <a:xfrm rot="5400000">
              <a:off x="8360778" y="4319925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 hasCustomPrompt="1"/>
          </p:nvPr>
        </p:nvSpPr>
        <p:spPr>
          <a:xfrm>
            <a:off x="1393602" y="1972625"/>
            <a:ext cx="892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1"/>
          </p:nvPr>
        </p:nvSpPr>
        <p:spPr>
          <a:xfrm>
            <a:off x="720125" y="2674517"/>
            <a:ext cx="223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2"/>
          </p:nvPr>
        </p:nvSpPr>
        <p:spPr>
          <a:xfrm>
            <a:off x="720125" y="3045920"/>
            <a:ext cx="2239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 idx="3" hasCustomPrompt="1"/>
          </p:nvPr>
        </p:nvSpPr>
        <p:spPr>
          <a:xfrm>
            <a:off x="3988163" y="1972625"/>
            <a:ext cx="892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4"/>
          </p:nvPr>
        </p:nvSpPr>
        <p:spPr>
          <a:xfrm>
            <a:off x="3314686" y="2674517"/>
            <a:ext cx="223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5"/>
          </p:nvPr>
        </p:nvSpPr>
        <p:spPr>
          <a:xfrm>
            <a:off x="3314686" y="3045920"/>
            <a:ext cx="2239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6" hasCustomPrompt="1"/>
          </p:nvPr>
        </p:nvSpPr>
        <p:spPr>
          <a:xfrm>
            <a:off x="6582718" y="1972625"/>
            <a:ext cx="892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7"/>
          </p:nvPr>
        </p:nvSpPr>
        <p:spPr>
          <a:xfrm>
            <a:off x="5909241" y="2674517"/>
            <a:ext cx="223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8"/>
          </p:nvPr>
        </p:nvSpPr>
        <p:spPr>
          <a:xfrm>
            <a:off x="5909241" y="3045920"/>
            <a:ext cx="2239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4289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90" name="Google Shape;190;p19"/>
          <p:cNvGrpSpPr/>
          <p:nvPr/>
        </p:nvGrpSpPr>
        <p:grpSpPr>
          <a:xfrm>
            <a:off x="8415259" y="1497502"/>
            <a:ext cx="226057" cy="3108790"/>
            <a:chOff x="8415259" y="1497502"/>
            <a:chExt cx="226057" cy="3108790"/>
          </a:xfrm>
        </p:grpSpPr>
        <p:cxnSp>
          <p:nvCxnSpPr>
            <p:cNvPr id="191" name="Google Shape;191;p19"/>
            <p:cNvCxnSpPr/>
            <p:nvPr/>
          </p:nvCxnSpPr>
          <p:spPr>
            <a:xfrm>
              <a:off x="8528400" y="1497502"/>
              <a:ext cx="0" cy="25998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" name="Google Shape;192;p19"/>
            <p:cNvSpPr/>
            <p:nvPr/>
          </p:nvSpPr>
          <p:spPr>
            <a:xfrm rot="5400000">
              <a:off x="8352661" y="4317637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subTitle" idx="13"/>
          </p:nvPr>
        </p:nvSpPr>
        <p:spPr>
          <a:xfrm rot="5400000">
            <a:off x="7981950" y="850448"/>
            <a:ext cx="1097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999050" y="387600"/>
            <a:ext cx="74226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1"/>
          </p:nvPr>
        </p:nvSpPr>
        <p:spPr>
          <a:xfrm>
            <a:off x="2162994" y="1694699"/>
            <a:ext cx="2457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2"/>
          </p:nvPr>
        </p:nvSpPr>
        <p:spPr>
          <a:xfrm>
            <a:off x="2162994" y="2038723"/>
            <a:ext cx="2457900" cy="69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3"/>
          </p:nvPr>
        </p:nvSpPr>
        <p:spPr>
          <a:xfrm>
            <a:off x="2162994" y="3221523"/>
            <a:ext cx="2457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4"/>
          </p:nvPr>
        </p:nvSpPr>
        <p:spPr>
          <a:xfrm>
            <a:off x="2162994" y="3565549"/>
            <a:ext cx="2457900" cy="69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5"/>
          </p:nvPr>
        </p:nvSpPr>
        <p:spPr>
          <a:xfrm>
            <a:off x="5958979" y="1694699"/>
            <a:ext cx="2457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6"/>
          </p:nvPr>
        </p:nvSpPr>
        <p:spPr>
          <a:xfrm>
            <a:off x="5958979" y="2038723"/>
            <a:ext cx="2457900" cy="69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ubTitle" idx="7"/>
          </p:nvPr>
        </p:nvSpPr>
        <p:spPr>
          <a:xfrm>
            <a:off x="5958979" y="3221523"/>
            <a:ext cx="2457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8"/>
          </p:nvPr>
        </p:nvSpPr>
        <p:spPr>
          <a:xfrm>
            <a:off x="5958979" y="3565549"/>
            <a:ext cx="2457900" cy="69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ubTitle" idx="9"/>
          </p:nvPr>
        </p:nvSpPr>
        <p:spPr>
          <a:xfrm rot="-5400000">
            <a:off x="-311837" y="3635425"/>
            <a:ext cx="18471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udex"/>
              <a:buNone/>
              <a:defRPr sz="1000" b="1"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grpSp>
        <p:nvGrpSpPr>
          <p:cNvPr id="205" name="Google Shape;205;p20"/>
          <p:cNvGrpSpPr/>
          <p:nvPr/>
        </p:nvGrpSpPr>
        <p:grpSpPr>
          <a:xfrm rot="10800000">
            <a:off x="502684" y="537208"/>
            <a:ext cx="226057" cy="2422921"/>
            <a:chOff x="8423375" y="2185659"/>
            <a:chExt cx="226057" cy="2422921"/>
          </a:xfrm>
        </p:grpSpPr>
        <p:cxnSp>
          <p:nvCxnSpPr>
            <p:cNvPr id="206" name="Google Shape;206;p20"/>
            <p:cNvCxnSpPr/>
            <p:nvPr/>
          </p:nvCxnSpPr>
          <p:spPr>
            <a:xfrm>
              <a:off x="8536404" y="2185659"/>
              <a:ext cx="0" cy="19149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7" name="Google Shape;207;p20"/>
            <p:cNvSpPr/>
            <p:nvPr/>
          </p:nvSpPr>
          <p:spPr>
            <a:xfrm rot="5400000">
              <a:off x="8360778" y="4319925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udex"/>
              <a:buNone/>
              <a:defRPr sz="32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udex"/>
              <a:buNone/>
              <a:defRPr sz="36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udex"/>
              <a:buNone/>
              <a:defRPr sz="36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udex"/>
              <a:buNone/>
              <a:defRPr sz="36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udex"/>
              <a:buNone/>
              <a:defRPr sz="36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udex"/>
              <a:buNone/>
              <a:defRPr sz="36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udex"/>
              <a:buNone/>
              <a:defRPr sz="36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udex"/>
              <a:buNone/>
              <a:defRPr sz="36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udex"/>
              <a:buNone/>
              <a:defRPr sz="3600" b="1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1" r:id="rId6"/>
    <p:sldLayoutId id="2147483664" r:id="rId7"/>
    <p:sldLayoutId id="2147483665" r:id="rId8"/>
    <p:sldLayoutId id="2147483666" r:id="rId9"/>
    <p:sldLayoutId id="2147483668" r:id="rId10"/>
    <p:sldLayoutId id="2147483672" r:id="rId11"/>
    <p:sldLayoutId id="2147483673" r:id="rId12"/>
    <p:sldLayoutId id="2147483682" r:id="rId13"/>
    <p:sldLayoutId id="214748368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/>
          <p:nvPr/>
        </p:nvSpPr>
        <p:spPr>
          <a:xfrm>
            <a:off x="4393325" y="0"/>
            <a:ext cx="5143500" cy="5143500"/>
          </a:xfrm>
          <a:prstGeom prst="ellipse">
            <a:avLst/>
          </a:prstGeom>
          <a:gradFill>
            <a:gsLst>
              <a:gs pos="0">
                <a:srgbClr val="DC9A74">
                  <a:alpha val="61176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3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3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3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ctrTitle"/>
          </p:nvPr>
        </p:nvSpPr>
        <p:spPr>
          <a:xfrm>
            <a:off x="1269675" y="974825"/>
            <a:ext cx="4529142" cy="26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 dirty="0"/>
              <a:t>Digital Hearing Aid -Enhance the Listening experience</a:t>
            </a:r>
          </a:p>
        </p:txBody>
      </p:sp>
      <p:grpSp>
        <p:nvGrpSpPr>
          <p:cNvPr id="411" name="Google Shape;411;p43"/>
          <p:cNvGrpSpPr/>
          <p:nvPr/>
        </p:nvGrpSpPr>
        <p:grpSpPr>
          <a:xfrm>
            <a:off x="8415259" y="1497502"/>
            <a:ext cx="226057" cy="3108790"/>
            <a:chOff x="8415259" y="1497502"/>
            <a:chExt cx="226057" cy="3108790"/>
          </a:xfrm>
        </p:grpSpPr>
        <p:cxnSp>
          <p:nvCxnSpPr>
            <p:cNvPr id="412" name="Google Shape;412;p43"/>
            <p:cNvCxnSpPr/>
            <p:nvPr/>
          </p:nvCxnSpPr>
          <p:spPr>
            <a:xfrm>
              <a:off x="8528400" y="1497502"/>
              <a:ext cx="0" cy="25998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3" name="Google Shape;413;p43"/>
            <p:cNvSpPr/>
            <p:nvPr/>
          </p:nvSpPr>
          <p:spPr>
            <a:xfrm rot="5400000">
              <a:off x="8352661" y="4317637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43"/>
          <p:cNvGrpSpPr/>
          <p:nvPr/>
        </p:nvGrpSpPr>
        <p:grpSpPr>
          <a:xfrm rot="10800000">
            <a:off x="502684" y="537208"/>
            <a:ext cx="226057" cy="2422921"/>
            <a:chOff x="8423375" y="2185659"/>
            <a:chExt cx="226057" cy="2422921"/>
          </a:xfrm>
        </p:grpSpPr>
        <p:cxnSp>
          <p:nvCxnSpPr>
            <p:cNvPr id="415" name="Google Shape;415;p43"/>
            <p:cNvCxnSpPr/>
            <p:nvPr/>
          </p:nvCxnSpPr>
          <p:spPr>
            <a:xfrm>
              <a:off x="8536404" y="2185659"/>
              <a:ext cx="0" cy="191490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6" name="Google Shape;416;p43"/>
            <p:cNvSpPr/>
            <p:nvPr/>
          </p:nvSpPr>
          <p:spPr>
            <a:xfrm rot="5400000">
              <a:off x="8360778" y="4319925"/>
              <a:ext cx="351252" cy="226057"/>
            </a:xfrm>
            <a:custGeom>
              <a:avLst/>
              <a:gdLst/>
              <a:ahLst/>
              <a:cxnLst/>
              <a:rect l="l" t="t" r="r" b="b"/>
              <a:pathLst>
                <a:path w="208768" h="134558" extrusionOk="0">
                  <a:moveTo>
                    <a:pt x="128848" y="0"/>
                  </a:moveTo>
                  <a:cubicBezTo>
                    <a:pt x="125456" y="0"/>
                    <a:pt x="122749" y="2708"/>
                    <a:pt x="122749" y="6100"/>
                  </a:cubicBezTo>
                  <a:lnTo>
                    <a:pt x="122749" y="61163"/>
                  </a:lnTo>
                  <a:lnTo>
                    <a:pt x="110516" y="61163"/>
                  </a:lnTo>
                  <a:lnTo>
                    <a:pt x="110516" y="18333"/>
                  </a:lnTo>
                  <a:cubicBezTo>
                    <a:pt x="110516" y="14940"/>
                    <a:pt x="107776" y="12233"/>
                    <a:pt x="104384" y="12233"/>
                  </a:cubicBezTo>
                  <a:cubicBezTo>
                    <a:pt x="100991" y="12233"/>
                    <a:pt x="98284" y="14940"/>
                    <a:pt x="98284" y="18333"/>
                  </a:cubicBezTo>
                  <a:lnTo>
                    <a:pt x="98284" y="61163"/>
                  </a:lnTo>
                  <a:lnTo>
                    <a:pt x="86051" y="61163"/>
                  </a:lnTo>
                  <a:lnTo>
                    <a:pt x="86051" y="30565"/>
                  </a:lnTo>
                  <a:cubicBezTo>
                    <a:pt x="86051" y="27173"/>
                    <a:pt x="83311" y="24465"/>
                    <a:pt x="79919" y="24465"/>
                  </a:cubicBezTo>
                  <a:cubicBezTo>
                    <a:pt x="76526" y="24465"/>
                    <a:pt x="73819" y="27173"/>
                    <a:pt x="73819" y="30565"/>
                  </a:cubicBezTo>
                  <a:lnTo>
                    <a:pt x="73819" y="61163"/>
                  </a:lnTo>
                  <a:lnTo>
                    <a:pt x="61586" y="61163"/>
                  </a:lnTo>
                  <a:lnTo>
                    <a:pt x="61586" y="18333"/>
                  </a:lnTo>
                  <a:cubicBezTo>
                    <a:pt x="61586" y="14940"/>
                    <a:pt x="58846" y="12233"/>
                    <a:pt x="55454" y="12233"/>
                  </a:cubicBezTo>
                  <a:cubicBezTo>
                    <a:pt x="52061" y="12233"/>
                    <a:pt x="49354" y="14940"/>
                    <a:pt x="49354" y="18333"/>
                  </a:cubicBezTo>
                  <a:lnTo>
                    <a:pt x="49354" y="61163"/>
                  </a:lnTo>
                  <a:lnTo>
                    <a:pt x="37121" y="61163"/>
                  </a:lnTo>
                  <a:lnTo>
                    <a:pt x="37121" y="30565"/>
                  </a:lnTo>
                  <a:cubicBezTo>
                    <a:pt x="37121" y="27173"/>
                    <a:pt x="34381" y="24465"/>
                    <a:pt x="30989" y="24465"/>
                  </a:cubicBezTo>
                  <a:cubicBezTo>
                    <a:pt x="27596" y="24465"/>
                    <a:pt x="24889" y="27173"/>
                    <a:pt x="24889" y="30565"/>
                  </a:cubicBezTo>
                  <a:lnTo>
                    <a:pt x="24889" y="61163"/>
                  </a:lnTo>
                  <a:lnTo>
                    <a:pt x="12232" y="61163"/>
                  </a:lnTo>
                  <a:lnTo>
                    <a:pt x="12232" y="42798"/>
                  </a:lnTo>
                  <a:cubicBezTo>
                    <a:pt x="12232" y="39405"/>
                    <a:pt x="9492" y="36698"/>
                    <a:pt x="6133" y="36698"/>
                  </a:cubicBezTo>
                  <a:cubicBezTo>
                    <a:pt x="2740" y="36698"/>
                    <a:pt x="0" y="39405"/>
                    <a:pt x="0" y="42798"/>
                  </a:cubicBezTo>
                  <a:lnTo>
                    <a:pt x="0" y="91727"/>
                  </a:lnTo>
                  <a:cubicBezTo>
                    <a:pt x="0" y="95120"/>
                    <a:pt x="2740" y="97860"/>
                    <a:pt x="6133" y="97860"/>
                  </a:cubicBezTo>
                  <a:cubicBezTo>
                    <a:pt x="9492" y="97860"/>
                    <a:pt x="12232" y="95120"/>
                    <a:pt x="12232" y="91727"/>
                  </a:cubicBezTo>
                  <a:lnTo>
                    <a:pt x="12232" y="73395"/>
                  </a:lnTo>
                  <a:lnTo>
                    <a:pt x="24889" y="73395"/>
                  </a:lnTo>
                  <a:lnTo>
                    <a:pt x="24889" y="103960"/>
                  </a:lnTo>
                  <a:cubicBezTo>
                    <a:pt x="24889" y="107352"/>
                    <a:pt x="27596" y="110092"/>
                    <a:pt x="30989" y="110092"/>
                  </a:cubicBezTo>
                  <a:cubicBezTo>
                    <a:pt x="34381" y="110092"/>
                    <a:pt x="37121" y="107352"/>
                    <a:pt x="37121" y="103960"/>
                  </a:cubicBezTo>
                  <a:lnTo>
                    <a:pt x="37121" y="73395"/>
                  </a:lnTo>
                  <a:lnTo>
                    <a:pt x="49354" y="73395"/>
                  </a:lnTo>
                  <a:lnTo>
                    <a:pt x="49354" y="116192"/>
                  </a:lnTo>
                  <a:cubicBezTo>
                    <a:pt x="49354" y="119585"/>
                    <a:pt x="52061" y="122325"/>
                    <a:pt x="55454" y="122325"/>
                  </a:cubicBezTo>
                  <a:cubicBezTo>
                    <a:pt x="58846" y="122325"/>
                    <a:pt x="61586" y="119585"/>
                    <a:pt x="61586" y="116192"/>
                  </a:cubicBezTo>
                  <a:lnTo>
                    <a:pt x="61586" y="73395"/>
                  </a:lnTo>
                  <a:lnTo>
                    <a:pt x="73819" y="73395"/>
                  </a:lnTo>
                  <a:lnTo>
                    <a:pt x="73819" y="103960"/>
                  </a:lnTo>
                  <a:cubicBezTo>
                    <a:pt x="73819" y="107352"/>
                    <a:pt x="76526" y="110092"/>
                    <a:pt x="79919" y="110092"/>
                  </a:cubicBezTo>
                  <a:cubicBezTo>
                    <a:pt x="83311" y="110092"/>
                    <a:pt x="86051" y="107352"/>
                    <a:pt x="86051" y="103960"/>
                  </a:cubicBezTo>
                  <a:lnTo>
                    <a:pt x="86051" y="73395"/>
                  </a:lnTo>
                  <a:lnTo>
                    <a:pt x="98284" y="73395"/>
                  </a:lnTo>
                  <a:lnTo>
                    <a:pt x="98284" y="116192"/>
                  </a:lnTo>
                  <a:cubicBezTo>
                    <a:pt x="98284" y="119585"/>
                    <a:pt x="100991" y="122325"/>
                    <a:pt x="104384" y="122325"/>
                  </a:cubicBezTo>
                  <a:cubicBezTo>
                    <a:pt x="107776" y="122325"/>
                    <a:pt x="110516" y="119585"/>
                    <a:pt x="110516" y="116192"/>
                  </a:cubicBezTo>
                  <a:lnTo>
                    <a:pt x="110516" y="73395"/>
                  </a:lnTo>
                  <a:lnTo>
                    <a:pt x="122749" y="73395"/>
                  </a:lnTo>
                  <a:lnTo>
                    <a:pt x="122749" y="128425"/>
                  </a:lnTo>
                  <a:cubicBezTo>
                    <a:pt x="122749" y="131817"/>
                    <a:pt x="125456" y="134557"/>
                    <a:pt x="128848" y="134557"/>
                  </a:cubicBezTo>
                  <a:cubicBezTo>
                    <a:pt x="132241" y="134557"/>
                    <a:pt x="134981" y="131817"/>
                    <a:pt x="134981" y="128425"/>
                  </a:cubicBezTo>
                  <a:lnTo>
                    <a:pt x="134981" y="73395"/>
                  </a:lnTo>
                  <a:lnTo>
                    <a:pt x="147213" y="73395"/>
                  </a:lnTo>
                  <a:lnTo>
                    <a:pt x="147213" y="116192"/>
                  </a:lnTo>
                  <a:cubicBezTo>
                    <a:pt x="147213" y="119585"/>
                    <a:pt x="149921" y="122325"/>
                    <a:pt x="153313" y="122325"/>
                  </a:cubicBezTo>
                  <a:cubicBezTo>
                    <a:pt x="156706" y="122325"/>
                    <a:pt x="159446" y="119585"/>
                    <a:pt x="159446" y="116192"/>
                  </a:cubicBezTo>
                  <a:lnTo>
                    <a:pt x="159446" y="73395"/>
                  </a:lnTo>
                  <a:lnTo>
                    <a:pt x="171678" y="73395"/>
                  </a:lnTo>
                  <a:lnTo>
                    <a:pt x="171678" y="103960"/>
                  </a:lnTo>
                  <a:cubicBezTo>
                    <a:pt x="171678" y="107352"/>
                    <a:pt x="174386" y="110092"/>
                    <a:pt x="177778" y="110092"/>
                  </a:cubicBezTo>
                  <a:cubicBezTo>
                    <a:pt x="181171" y="110092"/>
                    <a:pt x="183911" y="107352"/>
                    <a:pt x="183911" y="103960"/>
                  </a:cubicBezTo>
                  <a:lnTo>
                    <a:pt x="183911" y="73395"/>
                  </a:lnTo>
                  <a:lnTo>
                    <a:pt x="196535" y="73395"/>
                  </a:lnTo>
                  <a:lnTo>
                    <a:pt x="196535" y="91727"/>
                  </a:lnTo>
                  <a:cubicBezTo>
                    <a:pt x="196535" y="95120"/>
                    <a:pt x="199275" y="97860"/>
                    <a:pt x="202667" y="97860"/>
                  </a:cubicBezTo>
                  <a:cubicBezTo>
                    <a:pt x="206027" y="97860"/>
                    <a:pt x="208767" y="95120"/>
                    <a:pt x="208767" y="91727"/>
                  </a:cubicBezTo>
                  <a:lnTo>
                    <a:pt x="208767" y="42798"/>
                  </a:lnTo>
                  <a:cubicBezTo>
                    <a:pt x="208767" y="39405"/>
                    <a:pt x="206027" y="36698"/>
                    <a:pt x="202667" y="36698"/>
                  </a:cubicBezTo>
                  <a:cubicBezTo>
                    <a:pt x="199275" y="36698"/>
                    <a:pt x="196535" y="39405"/>
                    <a:pt x="196535" y="42798"/>
                  </a:cubicBezTo>
                  <a:lnTo>
                    <a:pt x="196535" y="61163"/>
                  </a:lnTo>
                  <a:lnTo>
                    <a:pt x="183911" y="61163"/>
                  </a:lnTo>
                  <a:lnTo>
                    <a:pt x="183911" y="30565"/>
                  </a:lnTo>
                  <a:cubicBezTo>
                    <a:pt x="183911" y="27173"/>
                    <a:pt x="181171" y="24465"/>
                    <a:pt x="177778" y="24465"/>
                  </a:cubicBezTo>
                  <a:cubicBezTo>
                    <a:pt x="174386" y="24465"/>
                    <a:pt x="171678" y="27173"/>
                    <a:pt x="171678" y="30565"/>
                  </a:cubicBezTo>
                  <a:lnTo>
                    <a:pt x="171678" y="61163"/>
                  </a:lnTo>
                  <a:lnTo>
                    <a:pt x="159446" y="61163"/>
                  </a:lnTo>
                  <a:lnTo>
                    <a:pt x="159446" y="18333"/>
                  </a:lnTo>
                  <a:cubicBezTo>
                    <a:pt x="159446" y="14940"/>
                    <a:pt x="156706" y="12233"/>
                    <a:pt x="153313" y="12233"/>
                  </a:cubicBezTo>
                  <a:cubicBezTo>
                    <a:pt x="149921" y="12233"/>
                    <a:pt x="147213" y="14940"/>
                    <a:pt x="147213" y="18333"/>
                  </a:cubicBezTo>
                  <a:lnTo>
                    <a:pt x="147213" y="61163"/>
                  </a:lnTo>
                  <a:lnTo>
                    <a:pt x="134981" y="61163"/>
                  </a:lnTo>
                  <a:lnTo>
                    <a:pt x="134981" y="6100"/>
                  </a:lnTo>
                  <a:cubicBezTo>
                    <a:pt x="134981" y="2708"/>
                    <a:pt x="132241" y="0"/>
                    <a:pt x="12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43"/>
          <p:cNvSpPr txBox="1">
            <a:spLocks noGrp="1"/>
          </p:cNvSpPr>
          <p:nvPr>
            <p:ph type="subTitle" idx="1"/>
          </p:nvPr>
        </p:nvSpPr>
        <p:spPr>
          <a:xfrm>
            <a:off x="1269674" y="3637125"/>
            <a:ext cx="3302325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/>
              <a:t>Hamza Ikram (2020-CE-06) [50%]</a:t>
            </a:r>
          </a:p>
          <a:p>
            <a:pPr marL="0" indent="0"/>
            <a:r>
              <a:rPr lang="en" sz="1600" dirty="0"/>
              <a:t>Talha Arfan    (2020-CE-15) [50%]</a:t>
            </a:r>
          </a:p>
        </p:txBody>
      </p:sp>
      <p:pic>
        <p:nvPicPr>
          <p:cNvPr id="418" name="Google Shape;418;p43"/>
          <p:cNvPicPr preferRelativeResize="0"/>
          <p:nvPr/>
        </p:nvPicPr>
        <p:blipFill rotWithShape="1">
          <a:blip r:embed="rId3">
            <a:alphaModFix amt="81000"/>
          </a:blip>
          <a:srcRect l="9" r="9"/>
          <a:stretch/>
        </p:blipFill>
        <p:spPr>
          <a:xfrm>
            <a:off x="5728335" y="701726"/>
            <a:ext cx="2092490" cy="3740052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>
            <a:spLocks noGrp="1"/>
          </p:cNvSpPr>
          <p:nvPr>
            <p:ph type="title"/>
          </p:nvPr>
        </p:nvSpPr>
        <p:spPr>
          <a:xfrm>
            <a:off x="1061709" y="534565"/>
            <a:ext cx="1537972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39" name="Google Shape;539;p52"/>
          <p:cNvSpPr txBox="1">
            <a:spLocks noGrp="1"/>
          </p:cNvSpPr>
          <p:nvPr>
            <p:ph type="subTitle" idx="5"/>
          </p:nvPr>
        </p:nvSpPr>
        <p:spPr>
          <a:xfrm>
            <a:off x="6204305" y="1627395"/>
            <a:ext cx="245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/>
              <a:t>Speech Enhancement</a:t>
            </a:r>
          </a:p>
        </p:txBody>
      </p:sp>
      <p:sp>
        <p:nvSpPr>
          <p:cNvPr id="540" name="Google Shape;540;p52"/>
          <p:cNvSpPr txBox="1">
            <a:spLocks noGrp="1"/>
          </p:cNvSpPr>
          <p:nvPr>
            <p:ph type="subTitle" idx="6"/>
          </p:nvPr>
        </p:nvSpPr>
        <p:spPr>
          <a:xfrm>
            <a:off x="6204305" y="1971419"/>
            <a:ext cx="2457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Algorithms for speech enhancement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Amplification of Sound</a:t>
            </a:r>
          </a:p>
        </p:txBody>
      </p:sp>
      <p:sp>
        <p:nvSpPr>
          <p:cNvPr id="543" name="Google Shape;543;p52"/>
          <p:cNvSpPr txBox="1">
            <a:spLocks noGrp="1"/>
          </p:cNvSpPr>
          <p:nvPr>
            <p:ph type="subTitle" idx="1"/>
          </p:nvPr>
        </p:nvSpPr>
        <p:spPr>
          <a:xfrm>
            <a:off x="2162994" y="1600019"/>
            <a:ext cx="2676635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/>
              <a:t>Preprocessing and Noise Reduction</a:t>
            </a:r>
          </a:p>
        </p:txBody>
      </p:sp>
      <p:sp>
        <p:nvSpPr>
          <p:cNvPr id="544" name="Google Shape;544;p52"/>
          <p:cNvSpPr txBox="1">
            <a:spLocks noGrp="1"/>
          </p:cNvSpPr>
          <p:nvPr>
            <p:ph type="subTitle" idx="2"/>
          </p:nvPr>
        </p:nvSpPr>
        <p:spPr>
          <a:xfrm>
            <a:off x="2115182" y="2074828"/>
            <a:ext cx="2920566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Implement algorithms to preprocess the audio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Apply noise reduction techniques</a:t>
            </a:r>
          </a:p>
        </p:txBody>
      </p:sp>
      <p:sp>
        <p:nvSpPr>
          <p:cNvPr id="545" name="Google Shape;545;p52"/>
          <p:cNvSpPr txBox="1">
            <a:spLocks noGrp="1"/>
          </p:cNvSpPr>
          <p:nvPr>
            <p:ph type="subTitle" idx="3"/>
          </p:nvPr>
        </p:nvSpPr>
        <p:spPr>
          <a:xfrm>
            <a:off x="3687748" y="3270484"/>
            <a:ext cx="245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User Interface</a:t>
            </a:r>
          </a:p>
        </p:txBody>
      </p:sp>
      <p:sp>
        <p:nvSpPr>
          <p:cNvPr id="546" name="Google Shape;546;p52"/>
          <p:cNvSpPr txBox="1">
            <a:spLocks noGrp="1"/>
          </p:cNvSpPr>
          <p:nvPr>
            <p:ph type="subTitle" idx="4"/>
          </p:nvPr>
        </p:nvSpPr>
        <p:spPr>
          <a:xfrm>
            <a:off x="3687748" y="3575595"/>
            <a:ext cx="2457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300" dirty="0"/>
              <a:t>User-friendly interface using MATLAB</a:t>
            </a:r>
          </a:p>
        </p:txBody>
      </p:sp>
      <p:cxnSp>
        <p:nvCxnSpPr>
          <p:cNvPr id="548" name="Google Shape;548;p52"/>
          <p:cNvCxnSpPr/>
          <p:nvPr/>
        </p:nvCxnSpPr>
        <p:spPr>
          <a:xfrm>
            <a:off x="1266404" y="2496918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52"/>
          <p:cNvCxnSpPr/>
          <p:nvPr/>
        </p:nvCxnSpPr>
        <p:spPr>
          <a:xfrm>
            <a:off x="2791158" y="4072698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52"/>
          <p:cNvCxnSpPr/>
          <p:nvPr/>
        </p:nvCxnSpPr>
        <p:spPr>
          <a:xfrm>
            <a:off x="5307716" y="2429614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52"/>
          <p:cNvSpPr/>
          <p:nvPr/>
        </p:nvSpPr>
        <p:spPr>
          <a:xfrm>
            <a:off x="1424928" y="1917326"/>
            <a:ext cx="454553" cy="405095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52"/>
          <p:cNvGrpSpPr/>
          <p:nvPr/>
        </p:nvGrpSpPr>
        <p:grpSpPr>
          <a:xfrm>
            <a:off x="2949086" y="3440987"/>
            <a:ext cx="455745" cy="457214"/>
            <a:chOff x="-28467625" y="2331750"/>
            <a:chExt cx="296150" cy="296950"/>
          </a:xfrm>
        </p:grpSpPr>
        <p:sp>
          <p:nvSpPr>
            <p:cNvPr id="554" name="Google Shape;554;p52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52"/>
          <p:cNvGrpSpPr/>
          <p:nvPr/>
        </p:nvGrpSpPr>
        <p:grpSpPr>
          <a:xfrm>
            <a:off x="5546839" y="1799096"/>
            <a:ext cx="293353" cy="456021"/>
            <a:chOff x="-28043900" y="2701925"/>
            <a:chExt cx="190625" cy="296175"/>
          </a:xfrm>
        </p:grpSpPr>
        <p:sp>
          <p:nvSpPr>
            <p:cNvPr id="557" name="Google Shape;557;p52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264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/>
          <p:nvPr/>
        </p:nvSpPr>
        <p:spPr>
          <a:xfrm>
            <a:off x="4429250" y="298325"/>
            <a:ext cx="4546800" cy="45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title"/>
          </p:nvPr>
        </p:nvSpPr>
        <p:spPr>
          <a:xfrm flipH="1">
            <a:off x="1497028" y="2055211"/>
            <a:ext cx="39519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Survey </a:t>
            </a:r>
            <a:endParaRPr dirty="0"/>
          </a:p>
        </p:txBody>
      </p:sp>
      <p:sp>
        <p:nvSpPr>
          <p:cNvPr id="601" name="Google Shape;601;p54"/>
          <p:cNvSpPr txBox="1">
            <a:spLocks noGrp="1"/>
          </p:cNvSpPr>
          <p:nvPr>
            <p:ph type="title" idx="2"/>
          </p:nvPr>
        </p:nvSpPr>
        <p:spPr>
          <a:xfrm flipH="1">
            <a:off x="1497028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603" name="Google Shape;603;p54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5758346" y="918675"/>
            <a:ext cx="1888626" cy="3306127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604" name="Google Shape;604;p54"/>
          <p:cNvCxnSpPr/>
          <p:nvPr/>
        </p:nvCxnSpPr>
        <p:spPr>
          <a:xfrm rot="10800000">
            <a:off x="1629805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23879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1"/>
          <p:cNvSpPr txBox="1">
            <a:spLocks noGrp="1"/>
          </p:cNvSpPr>
          <p:nvPr>
            <p:ph type="subTitle" idx="1"/>
          </p:nvPr>
        </p:nvSpPr>
        <p:spPr>
          <a:xfrm>
            <a:off x="630915" y="2496726"/>
            <a:ext cx="223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 dirty="0"/>
              <a:t>M.B.Rad and H.Kazemi Borojueni in 2016</a:t>
            </a:r>
            <a:endParaRPr lang="en-US" sz="1400" dirty="0"/>
          </a:p>
        </p:txBody>
      </p:sp>
      <p:sp>
        <p:nvSpPr>
          <p:cNvPr id="521" name="Google Shape;521;p51"/>
          <p:cNvSpPr txBox="1">
            <a:spLocks noGrp="1"/>
          </p:cNvSpPr>
          <p:nvPr>
            <p:ph type="subTitle" idx="4"/>
          </p:nvPr>
        </p:nvSpPr>
        <p:spPr>
          <a:xfrm>
            <a:off x="3225476" y="2496726"/>
            <a:ext cx="223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 dirty="0"/>
              <a:t>A.R.Vasista and R.Srinivasan in 2018</a:t>
            </a:r>
            <a:endParaRPr lang="en-US" sz="1400" dirty="0"/>
          </a:p>
        </p:txBody>
      </p:sp>
      <p:sp>
        <p:nvSpPr>
          <p:cNvPr id="522" name="Google Shape;522;p51"/>
          <p:cNvSpPr txBox="1">
            <a:spLocks noGrp="1"/>
          </p:cNvSpPr>
          <p:nvPr>
            <p:ph type="subTitle" idx="2"/>
          </p:nvPr>
        </p:nvSpPr>
        <p:spPr>
          <a:xfrm>
            <a:off x="720000" y="2595578"/>
            <a:ext cx="2239800" cy="12435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" sz="1200" dirty="0"/>
          </a:p>
          <a:p>
            <a:pPr marL="0" indent="0"/>
            <a:r>
              <a:rPr lang="en" sz="1200" dirty="0"/>
              <a:t>Algorithm for Noise Reduction using the discrete wavelet transform (DWT) </a:t>
            </a:r>
            <a:endParaRPr lang="en-US" sz="1200" dirty="0"/>
          </a:p>
        </p:txBody>
      </p:sp>
      <p:sp>
        <p:nvSpPr>
          <p:cNvPr id="523" name="Google Shape;523;p51"/>
          <p:cNvSpPr txBox="1">
            <a:spLocks noGrp="1"/>
          </p:cNvSpPr>
          <p:nvPr>
            <p:ph type="subTitle" idx="7"/>
          </p:nvPr>
        </p:nvSpPr>
        <p:spPr>
          <a:xfrm>
            <a:off x="5820031" y="2496726"/>
            <a:ext cx="223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 dirty="0" err="1"/>
              <a:t>G.Tames</a:t>
            </a:r>
            <a:r>
              <a:rPr lang="en" sz="1400" dirty="0"/>
              <a:t> et al.</a:t>
            </a:r>
            <a:endParaRPr lang="en-US" sz="1400" dirty="0"/>
          </a:p>
        </p:txBody>
      </p:sp>
      <p:sp>
        <p:nvSpPr>
          <p:cNvPr id="524" name="Google Shape;524;p51"/>
          <p:cNvSpPr txBox="1">
            <a:spLocks noGrp="1"/>
          </p:cNvSpPr>
          <p:nvPr>
            <p:ph type="title"/>
          </p:nvPr>
        </p:nvSpPr>
        <p:spPr>
          <a:xfrm>
            <a:off x="1304392" y="1794834"/>
            <a:ext cx="892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5" name="Google Shape;525;p51"/>
          <p:cNvSpPr txBox="1">
            <a:spLocks noGrp="1"/>
          </p:cNvSpPr>
          <p:nvPr>
            <p:ph type="title" idx="3"/>
          </p:nvPr>
        </p:nvSpPr>
        <p:spPr>
          <a:xfrm>
            <a:off x="3898953" y="1794834"/>
            <a:ext cx="892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6" name="Google Shape;526;p51"/>
          <p:cNvSpPr txBox="1">
            <a:spLocks noGrp="1"/>
          </p:cNvSpPr>
          <p:nvPr>
            <p:ph type="title" idx="6"/>
          </p:nvPr>
        </p:nvSpPr>
        <p:spPr>
          <a:xfrm>
            <a:off x="6493508" y="1794834"/>
            <a:ext cx="892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7" name="Google Shape;527;p51"/>
          <p:cNvSpPr txBox="1">
            <a:spLocks noGrp="1"/>
          </p:cNvSpPr>
          <p:nvPr>
            <p:ph type="subTitle" idx="5"/>
          </p:nvPr>
        </p:nvSpPr>
        <p:spPr>
          <a:xfrm>
            <a:off x="2995018" y="2778919"/>
            <a:ext cx="259443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/>
              <a:t>Enhancing speech Intelligibility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/>
              <a:t>Reducing feedback</a:t>
            </a:r>
            <a:endParaRPr lang="en-US" sz="1200" dirty="0"/>
          </a:p>
        </p:txBody>
      </p:sp>
      <p:sp>
        <p:nvSpPr>
          <p:cNvPr id="528" name="Google Shape;528;p51"/>
          <p:cNvSpPr txBox="1">
            <a:spLocks noGrp="1"/>
          </p:cNvSpPr>
          <p:nvPr>
            <p:ph type="subTitle" idx="8"/>
          </p:nvPr>
        </p:nvSpPr>
        <p:spPr>
          <a:xfrm>
            <a:off x="5820005" y="2778919"/>
            <a:ext cx="2239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200" dirty="0"/>
              <a:t>Hearing aid signal processing based on notch filter. </a:t>
            </a:r>
            <a:endParaRPr lang="en-US" sz="1200" dirty="0"/>
          </a:p>
        </p:txBody>
      </p:sp>
      <p:sp>
        <p:nvSpPr>
          <p:cNvPr id="529" name="Google Shape;529;p51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428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Literature Survey</a:t>
            </a:r>
          </a:p>
        </p:txBody>
      </p:sp>
      <p:cxnSp>
        <p:nvCxnSpPr>
          <p:cNvPr id="530" name="Google Shape;530;p51"/>
          <p:cNvCxnSpPr/>
          <p:nvPr/>
        </p:nvCxnSpPr>
        <p:spPr>
          <a:xfrm>
            <a:off x="1361989" y="2322237"/>
            <a:ext cx="777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51"/>
          <p:cNvCxnSpPr/>
          <p:nvPr/>
        </p:nvCxnSpPr>
        <p:spPr>
          <a:xfrm>
            <a:off x="3956550" y="2322237"/>
            <a:ext cx="777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p51"/>
          <p:cNvCxnSpPr/>
          <p:nvPr/>
        </p:nvCxnSpPr>
        <p:spPr>
          <a:xfrm>
            <a:off x="6551105" y="2322237"/>
            <a:ext cx="777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48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/>
          <p:nvPr/>
        </p:nvSpPr>
        <p:spPr>
          <a:xfrm>
            <a:off x="159238" y="335213"/>
            <a:ext cx="4546800" cy="45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4" name="Google Shape;474;p48"/>
          <p:cNvSpPr txBox="1">
            <a:spLocks noGrp="1"/>
          </p:cNvSpPr>
          <p:nvPr>
            <p:ph type="title"/>
          </p:nvPr>
        </p:nvSpPr>
        <p:spPr>
          <a:xfrm>
            <a:off x="3838723" y="2055211"/>
            <a:ext cx="4546799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 idx="2"/>
          </p:nvPr>
        </p:nvSpPr>
        <p:spPr>
          <a:xfrm>
            <a:off x="6282524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77" name="Google Shape;477;p48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>
            <a:off x="1353376" y="918664"/>
            <a:ext cx="2158513" cy="3306148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478" name="Google Shape;478;p48"/>
          <p:cNvCxnSpPr/>
          <p:nvPr/>
        </p:nvCxnSpPr>
        <p:spPr>
          <a:xfrm>
            <a:off x="6446172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5772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/>
          <p:nvPr/>
        </p:nvSpPr>
        <p:spPr>
          <a:xfrm>
            <a:off x="3180550" y="1423450"/>
            <a:ext cx="3033000" cy="3033000"/>
          </a:xfrm>
          <a:prstGeom prst="ellipse">
            <a:avLst/>
          </a:prstGeom>
          <a:gradFill>
            <a:gsLst>
              <a:gs pos="0">
                <a:srgbClr val="DC9A74">
                  <a:alpha val="30588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3" name="Google Shape;433;p45"/>
          <p:cNvPicPr preferRelativeResize="0"/>
          <p:nvPr/>
        </p:nvPicPr>
        <p:blipFill rotWithShape="1">
          <a:blip r:embed="rId3">
            <a:alphaModFix amt="81000"/>
          </a:blip>
          <a:srcRect/>
          <a:stretch/>
        </p:blipFill>
        <p:spPr>
          <a:xfrm>
            <a:off x="3943195" y="1817574"/>
            <a:ext cx="1532299" cy="2244751"/>
          </a:xfrm>
          <a:prstGeom prst="rect">
            <a:avLst/>
          </a:prstGeom>
          <a:noFill/>
          <a:ln>
            <a:noFill/>
          </a:ln>
          <a:effectLst>
            <a:outerShdw blurRad="314325" algn="bl" rotWithShape="0">
              <a:srgbClr val="000000">
                <a:alpha val="18000"/>
              </a:srgbClr>
            </a:outerShdw>
          </a:effectLst>
        </p:spPr>
      </p:pic>
      <p:sp>
        <p:nvSpPr>
          <p:cNvPr id="434" name="Google Shape;434;p45"/>
          <p:cNvSpPr txBox="1">
            <a:spLocks noGrp="1"/>
          </p:cNvSpPr>
          <p:nvPr>
            <p:ph type="title" idx="9"/>
          </p:nvPr>
        </p:nvSpPr>
        <p:spPr>
          <a:xfrm>
            <a:off x="914399" y="354294"/>
            <a:ext cx="2476733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lang="en-US" dirty="0"/>
          </a:p>
        </p:txBody>
      </p:sp>
      <p:sp>
        <p:nvSpPr>
          <p:cNvPr id="435" name="Google Shape;435;p45"/>
          <p:cNvSpPr txBox="1">
            <a:spLocks noGrp="1"/>
          </p:cNvSpPr>
          <p:nvPr>
            <p:ph type="title"/>
          </p:nvPr>
        </p:nvSpPr>
        <p:spPr>
          <a:xfrm>
            <a:off x="1958782" y="1068823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6" name="Google Shape;436;p45"/>
          <p:cNvSpPr txBox="1">
            <a:spLocks noGrp="1"/>
          </p:cNvSpPr>
          <p:nvPr>
            <p:ph type="subTitle" idx="1"/>
          </p:nvPr>
        </p:nvSpPr>
        <p:spPr>
          <a:xfrm>
            <a:off x="987982" y="1718552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 dirty="0"/>
              <a:t>Understand the HAS</a:t>
            </a:r>
            <a:endParaRPr lang="en-US" sz="2000" dirty="0"/>
          </a:p>
        </p:txBody>
      </p:sp>
      <p:sp>
        <p:nvSpPr>
          <p:cNvPr id="437" name="Google Shape;437;p45"/>
          <p:cNvSpPr txBox="1">
            <a:spLocks noGrp="1"/>
          </p:cNvSpPr>
          <p:nvPr>
            <p:ph type="subTitle" idx="2"/>
          </p:nvPr>
        </p:nvSpPr>
        <p:spPr>
          <a:xfrm>
            <a:off x="987982" y="2091145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300" dirty="0"/>
              <a:t>Understand the basic architecture of the hearing aid system.</a:t>
            </a:r>
            <a:endParaRPr lang="en-US" sz="1300" dirty="0"/>
          </a:p>
        </p:txBody>
      </p:sp>
      <p:sp>
        <p:nvSpPr>
          <p:cNvPr id="438" name="Google Shape;438;p45"/>
          <p:cNvSpPr txBox="1">
            <a:spLocks noGrp="1"/>
          </p:cNvSpPr>
          <p:nvPr>
            <p:ph type="title" idx="3"/>
          </p:nvPr>
        </p:nvSpPr>
        <p:spPr>
          <a:xfrm>
            <a:off x="6848623" y="1056953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ubTitle" idx="4"/>
          </p:nvPr>
        </p:nvSpPr>
        <p:spPr>
          <a:xfrm>
            <a:off x="5877823" y="1706682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 dirty="0"/>
              <a:t>Simulate HAS</a:t>
            </a:r>
            <a:endParaRPr lang="en-US" sz="2000"/>
          </a:p>
        </p:txBody>
      </p:sp>
      <p:sp>
        <p:nvSpPr>
          <p:cNvPr id="440" name="Google Shape;440;p45"/>
          <p:cNvSpPr txBox="1">
            <a:spLocks noGrp="1"/>
          </p:cNvSpPr>
          <p:nvPr>
            <p:ph type="subTitle" idx="5"/>
          </p:nvPr>
        </p:nvSpPr>
        <p:spPr>
          <a:xfrm>
            <a:off x="5877823" y="2079275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300" dirty="0"/>
              <a:t>The next step is to simulate the hearing aid system in MATLAB. </a:t>
            </a:r>
            <a:endParaRPr lang="en-US" sz="1300"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 idx="6"/>
          </p:nvPr>
        </p:nvSpPr>
        <p:spPr>
          <a:xfrm>
            <a:off x="1974868" y="2789849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7"/>
          </p:nvPr>
        </p:nvSpPr>
        <p:spPr>
          <a:xfrm>
            <a:off x="1004068" y="3439579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900" dirty="0"/>
              <a:t>Apply DSP Algorithm</a:t>
            </a:r>
            <a:endParaRPr lang="en-US" sz="1900" dirty="0"/>
          </a:p>
        </p:txBody>
      </p:sp>
      <p:sp>
        <p:nvSpPr>
          <p:cNvPr id="443" name="Google Shape;443;p45"/>
          <p:cNvSpPr txBox="1">
            <a:spLocks noGrp="1"/>
          </p:cNvSpPr>
          <p:nvPr>
            <p:ph type="subTitle" idx="8"/>
          </p:nvPr>
        </p:nvSpPr>
        <p:spPr>
          <a:xfrm>
            <a:off x="1385508" y="3584972"/>
            <a:ext cx="2739481" cy="1348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1300" dirty="0"/>
              <a:t>Noise Reduction</a:t>
            </a:r>
          </a:p>
          <a:p>
            <a:pPr algn="l"/>
            <a:r>
              <a:rPr lang="en" sz="1300" dirty="0"/>
              <a:t>Amplification </a:t>
            </a:r>
          </a:p>
          <a:p>
            <a:pPr algn="l"/>
            <a:r>
              <a:rPr lang="en" sz="1300" dirty="0"/>
              <a:t>Rrequency filtering</a:t>
            </a:r>
          </a:p>
          <a:p>
            <a:pPr algn="l"/>
            <a:r>
              <a:rPr lang="en" sz="1300" dirty="0"/>
              <a:t>Wavelet Transform </a:t>
            </a:r>
          </a:p>
          <a:p>
            <a:pPr algn="l"/>
            <a:r>
              <a:rPr lang="en" sz="1300" dirty="0"/>
              <a:t>Fourier Transform </a:t>
            </a:r>
            <a:endParaRPr lang="en-US" sz="1300" dirty="0"/>
          </a:p>
        </p:txBody>
      </p:sp>
      <p:sp>
        <p:nvSpPr>
          <p:cNvPr id="444" name="Google Shape;444;p45"/>
          <p:cNvSpPr txBox="1">
            <a:spLocks noGrp="1"/>
          </p:cNvSpPr>
          <p:nvPr>
            <p:ph type="title" idx="13"/>
          </p:nvPr>
        </p:nvSpPr>
        <p:spPr>
          <a:xfrm>
            <a:off x="6852361" y="2801719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14"/>
          </p:nvPr>
        </p:nvSpPr>
        <p:spPr>
          <a:xfrm>
            <a:off x="5881561" y="3451449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900" dirty="0"/>
              <a:t>Real Time Implement</a:t>
            </a:r>
            <a:endParaRPr lang="en-US" sz="1900" dirty="0"/>
          </a:p>
        </p:txBody>
      </p:sp>
      <p:sp>
        <p:nvSpPr>
          <p:cNvPr id="446" name="Google Shape;446;p45"/>
          <p:cNvSpPr txBox="1">
            <a:spLocks noGrp="1"/>
          </p:cNvSpPr>
          <p:nvPr>
            <p:ph type="subTitle" idx="15"/>
          </p:nvPr>
        </p:nvSpPr>
        <p:spPr>
          <a:xfrm>
            <a:off x="5920031" y="3632799"/>
            <a:ext cx="2664000" cy="1088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300" dirty="0"/>
              <a:t>The final step is to implement the DSP algorithms in a real-time system..</a:t>
            </a:r>
            <a:endParaRPr lang="en-US" sz="1300" dirty="0"/>
          </a:p>
        </p:txBody>
      </p:sp>
      <p:cxnSp>
        <p:nvCxnSpPr>
          <p:cNvPr id="447" name="Google Shape;447;p45"/>
          <p:cNvCxnSpPr/>
          <p:nvPr/>
        </p:nvCxnSpPr>
        <p:spPr>
          <a:xfrm>
            <a:off x="1934177" y="1596223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5"/>
          <p:cNvCxnSpPr/>
          <p:nvPr/>
        </p:nvCxnSpPr>
        <p:spPr>
          <a:xfrm>
            <a:off x="1950268" y="3317249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5"/>
          <p:cNvCxnSpPr/>
          <p:nvPr/>
        </p:nvCxnSpPr>
        <p:spPr>
          <a:xfrm>
            <a:off x="6824023" y="1584353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5"/>
          <p:cNvCxnSpPr/>
          <p:nvPr/>
        </p:nvCxnSpPr>
        <p:spPr>
          <a:xfrm>
            <a:off x="6827761" y="3329119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38799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/>
          <p:nvPr/>
        </p:nvSpPr>
        <p:spPr>
          <a:xfrm>
            <a:off x="4429250" y="298325"/>
            <a:ext cx="4546800" cy="45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title"/>
          </p:nvPr>
        </p:nvSpPr>
        <p:spPr>
          <a:xfrm flipH="1">
            <a:off x="1340910" y="2092975"/>
            <a:ext cx="39519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</a:t>
            </a:r>
            <a:br>
              <a:rPr lang="en-US" dirty="0"/>
            </a:br>
            <a:r>
              <a:rPr lang="en-US" dirty="0"/>
              <a:t>Diagrams</a:t>
            </a:r>
            <a:endParaRPr dirty="0"/>
          </a:p>
        </p:txBody>
      </p:sp>
      <p:sp>
        <p:nvSpPr>
          <p:cNvPr id="601" name="Google Shape;601;p54"/>
          <p:cNvSpPr txBox="1">
            <a:spLocks noGrp="1"/>
          </p:cNvSpPr>
          <p:nvPr>
            <p:ph type="title" idx="2"/>
          </p:nvPr>
        </p:nvSpPr>
        <p:spPr>
          <a:xfrm flipH="1">
            <a:off x="1497028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603" name="Google Shape;603;p54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5758346" y="918675"/>
            <a:ext cx="1888626" cy="3306127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604" name="Google Shape;604;p54"/>
          <p:cNvCxnSpPr/>
          <p:nvPr/>
        </p:nvCxnSpPr>
        <p:spPr>
          <a:xfrm rot="10800000">
            <a:off x="1629805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222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>
            <a:spLocks noGrp="1"/>
          </p:cNvSpPr>
          <p:nvPr>
            <p:ph type="title"/>
          </p:nvPr>
        </p:nvSpPr>
        <p:spPr>
          <a:xfrm>
            <a:off x="748813" y="314500"/>
            <a:ext cx="3594684" cy="773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Block Diagram</a:t>
            </a:r>
            <a:endParaRPr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6C7E7-C3C1-B33F-BA0B-A235768F01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71813" y="1088240"/>
            <a:ext cx="3594684" cy="382959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>
            <a:spLocks noGrp="1"/>
          </p:cNvSpPr>
          <p:nvPr>
            <p:ph type="title"/>
          </p:nvPr>
        </p:nvSpPr>
        <p:spPr>
          <a:xfrm>
            <a:off x="748813" y="314500"/>
            <a:ext cx="2670894" cy="773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 Algorithm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4DF62-9AB1-BC72-96CE-FD618B9A5E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00622" y="1085770"/>
            <a:ext cx="3316132" cy="374323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37368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/>
          <p:nvPr/>
        </p:nvSpPr>
        <p:spPr>
          <a:xfrm>
            <a:off x="159238" y="335213"/>
            <a:ext cx="4546800" cy="45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8"/>
          <p:cNvSpPr txBox="1">
            <a:spLocks noGrp="1"/>
          </p:cNvSpPr>
          <p:nvPr>
            <p:ph type="title"/>
          </p:nvPr>
        </p:nvSpPr>
        <p:spPr>
          <a:xfrm>
            <a:off x="3838723" y="2055211"/>
            <a:ext cx="4546799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 and Evaluation</a:t>
            </a:r>
            <a:endParaRPr dirty="0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 idx="2"/>
          </p:nvPr>
        </p:nvSpPr>
        <p:spPr>
          <a:xfrm>
            <a:off x="6282524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477" name="Google Shape;477;p48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>
            <a:off x="1353376" y="918664"/>
            <a:ext cx="2158513" cy="3306148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478" name="Google Shape;478;p48"/>
          <p:cNvCxnSpPr/>
          <p:nvPr/>
        </p:nvCxnSpPr>
        <p:spPr>
          <a:xfrm>
            <a:off x="6446172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149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>
            <a:spLocks noGrp="1"/>
          </p:cNvSpPr>
          <p:nvPr>
            <p:ph type="title"/>
          </p:nvPr>
        </p:nvSpPr>
        <p:spPr>
          <a:xfrm>
            <a:off x="995912" y="502299"/>
            <a:ext cx="406647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Evaluation</a:t>
            </a:r>
            <a:endParaRPr dirty="0"/>
          </a:p>
        </p:txBody>
      </p:sp>
      <p:sp>
        <p:nvSpPr>
          <p:cNvPr id="539" name="Google Shape;539;p52"/>
          <p:cNvSpPr txBox="1">
            <a:spLocks noGrp="1"/>
          </p:cNvSpPr>
          <p:nvPr>
            <p:ph type="subTitle" idx="5"/>
          </p:nvPr>
        </p:nvSpPr>
        <p:spPr>
          <a:xfrm>
            <a:off x="5958978" y="1694699"/>
            <a:ext cx="3185021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Real-world Performance</a:t>
            </a:r>
            <a:endParaRPr dirty="0"/>
          </a:p>
        </p:txBody>
      </p:sp>
      <p:sp>
        <p:nvSpPr>
          <p:cNvPr id="540" name="Google Shape;540;p52"/>
          <p:cNvSpPr txBox="1">
            <a:spLocks noGrp="1"/>
          </p:cNvSpPr>
          <p:nvPr>
            <p:ph type="subTitle" idx="6"/>
          </p:nvPr>
        </p:nvSpPr>
        <p:spPr>
          <a:xfrm>
            <a:off x="5958979" y="2038723"/>
            <a:ext cx="2917392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Field Trials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Long-Term User Experience</a:t>
            </a:r>
            <a:endParaRPr dirty="0"/>
          </a:p>
        </p:txBody>
      </p:sp>
      <p:sp>
        <p:nvSpPr>
          <p:cNvPr id="541" name="Google Shape;541;p52"/>
          <p:cNvSpPr txBox="1">
            <a:spLocks noGrp="1"/>
          </p:cNvSpPr>
          <p:nvPr>
            <p:ph type="subTitle" idx="7"/>
          </p:nvPr>
        </p:nvSpPr>
        <p:spPr>
          <a:xfrm>
            <a:off x="5958979" y="3221523"/>
            <a:ext cx="308837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with Existing Systems</a:t>
            </a:r>
            <a:endParaRPr dirty="0"/>
          </a:p>
        </p:txBody>
      </p:sp>
      <p:sp>
        <p:nvSpPr>
          <p:cNvPr id="542" name="Google Shape;542;p52"/>
          <p:cNvSpPr txBox="1">
            <a:spLocks noGrp="1"/>
          </p:cNvSpPr>
          <p:nvPr>
            <p:ph type="subTitle" idx="8"/>
          </p:nvPr>
        </p:nvSpPr>
        <p:spPr>
          <a:xfrm>
            <a:off x="6000984" y="3676900"/>
            <a:ext cx="2457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Compare the performance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Evaluate its effectiveness</a:t>
            </a:r>
            <a:endParaRPr dirty="0"/>
          </a:p>
        </p:txBody>
      </p:sp>
      <p:sp>
        <p:nvSpPr>
          <p:cNvPr id="543" name="Google Shape;543;p52"/>
          <p:cNvSpPr txBox="1">
            <a:spLocks noGrp="1"/>
          </p:cNvSpPr>
          <p:nvPr>
            <p:ph type="subTitle" idx="1"/>
          </p:nvPr>
        </p:nvSpPr>
        <p:spPr>
          <a:xfrm>
            <a:off x="2162994" y="1694699"/>
            <a:ext cx="2713806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 Measures</a:t>
            </a:r>
          </a:p>
        </p:txBody>
      </p:sp>
      <p:sp>
        <p:nvSpPr>
          <p:cNvPr id="544" name="Google Shape;544;p52"/>
          <p:cNvSpPr txBox="1">
            <a:spLocks noGrp="1"/>
          </p:cNvSpPr>
          <p:nvPr>
            <p:ph type="subTitle" idx="2"/>
          </p:nvPr>
        </p:nvSpPr>
        <p:spPr>
          <a:xfrm>
            <a:off x="2162993" y="2038723"/>
            <a:ext cx="2683681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Signal-to-Noise Ratio (SNR)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45" name="Google Shape;545;p52"/>
          <p:cNvSpPr txBox="1">
            <a:spLocks noGrp="1"/>
          </p:cNvSpPr>
          <p:nvPr>
            <p:ph type="subTitle" idx="3"/>
          </p:nvPr>
        </p:nvSpPr>
        <p:spPr>
          <a:xfrm>
            <a:off x="2162994" y="3221522"/>
            <a:ext cx="3513684" cy="491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Subjective Measures</a:t>
            </a:r>
            <a:endParaRPr dirty="0"/>
          </a:p>
        </p:txBody>
      </p:sp>
      <p:sp>
        <p:nvSpPr>
          <p:cNvPr id="546" name="Google Shape;546;p52"/>
          <p:cNvSpPr txBox="1">
            <a:spLocks noGrp="1"/>
          </p:cNvSpPr>
          <p:nvPr>
            <p:ph type="subTitle" idx="4"/>
          </p:nvPr>
        </p:nvSpPr>
        <p:spPr>
          <a:xfrm>
            <a:off x="2162994" y="3565549"/>
            <a:ext cx="2882158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Questionnaires and Surveys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Feedback</a:t>
            </a:r>
            <a:endParaRPr dirty="0"/>
          </a:p>
        </p:txBody>
      </p:sp>
      <p:cxnSp>
        <p:nvCxnSpPr>
          <p:cNvPr id="548" name="Google Shape;548;p52"/>
          <p:cNvCxnSpPr/>
          <p:nvPr/>
        </p:nvCxnSpPr>
        <p:spPr>
          <a:xfrm>
            <a:off x="1266404" y="2496918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52"/>
          <p:cNvCxnSpPr/>
          <p:nvPr/>
        </p:nvCxnSpPr>
        <p:spPr>
          <a:xfrm>
            <a:off x="1266404" y="402373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52"/>
          <p:cNvCxnSpPr/>
          <p:nvPr/>
        </p:nvCxnSpPr>
        <p:spPr>
          <a:xfrm>
            <a:off x="5062390" y="402373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52"/>
          <p:cNvCxnSpPr/>
          <p:nvPr/>
        </p:nvCxnSpPr>
        <p:spPr>
          <a:xfrm>
            <a:off x="5062390" y="2496918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52"/>
          <p:cNvSpPr/>
          <p:nvPr/>
        </p:nvSpPr>
        <p:spPr>
          <a:xfrm>
            <a:off x="1424928" y="1917326"/>
            <a:ext cx="454553" cy="405095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52"/>
          <p:cNvGrpSpPr/>
          <p:nvPr/>
        </p:nvGrpSpPr>
        <p:grpSpPr>
          <a:xfrm>
            <a:off x="1424332" y="3392026"/>
            <a:ext cx="455745" cy="457214"/>
            <a:chOff x="-28467625" y="2331750"/>
            <a:chExt cx="296150" cy="296950"/>
          </a:xfrm>
        </p:grpSpPr>
        <p:sp>
          <p:nvSpPr>
            <p:cNvPr id="554" name="Google Shape;554;p52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52"/>
          <p:cNvGrpSpPr/>
          <p:nvPr/>
        </p:nvGrpSpPr>
        <p:grpSpPr>
          <a:xfrm>
            <a:off x="5301513" y="1866400"/>
            <a:ext cx="293353" cy="456021"/>
            <a:chOff x="-28043900" y="2701925"/>
            <a:chExt cx="190625" cy="296175"/>
          </a:xfrm>
        </p:grpSpPr>
        <p:sp>
          <p:nvSpPr>
            <p:cNvPr id="557" name="Google Shape;557;p52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52"/>
          <p:cNvGrpSpPr/>
          <p:nvPr/>
        </p:nvGrpSpPr>
        <p:grpSpPr>
          <a:xfrm>
            <a:off x="5219702" y="3393219"/>
            <a:ext cx="456976" cy="456021"/>
            <a:chOff x="-27358650" y="1961575"/>
            <a:chExt cx="296950" cy="296175"/>
          </a:xfrm>
        </p:grpSpPr>
        <p:sp>
          <p:nvSpPr>
            <p:cNvPr id="563" name="Google Shape;563;p52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64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/>
          <p:nvPr/>
        </p:nvSpPr>
        <p:spPr>
          <a:xfrm>
            <a:off x="3180550" y="1423450"/>
            <a:ext cx="3033000" cy="3033000"/>
          </a:xfrm>
          <a:prstGeom prst="ellipse">
            <a:avLst/>
          </a:prstGeom>
          <a:gradFill>
            <a:gsLst>
              <a:gs pos="0">
                <a:srgbClr val="DC9A74">
                  <a:alpha val="30588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3" name="Google Shape;433;p45"/>
          <p:cNvPicPr preferRelativeResize="0"/>
          <p:nvPr/>
        </p:nvPicPr>
        <p:blipFill rotWithShape="1">
          <a:blip r:embed="rId3">
            <a:alphaModFix amt="81000"/>
          </a:blip>
          <a:srcRect/>
          <a:stretch/>
        </p:blipFill>
        <p:spPr>
          <a:xfrm>
            <a:off x="3943195" y="1817574"/>
            <a:ext cx="1532299" cy="2244751"/>
          </a:xfrm>
          <a:prstGeom prst="rect">
            <a:avLst/>
          </a:prstGeom>
          <a:noFill/>
          <a:ln>
            <a:noFill/>
          </a:ln>
          <a:effectLst>
            <a:outerShdw blurRad="314325" algn="bl" rotWithShape="0">
              <a:srgbClr val="000000">
                <a:alpha val="18000"/>
              </a:srgbClr>
            </a:outerShdw>
          </a:effectLst>
        </p:spPr>
      </p:pic>
      <p:sp>
        <p:nvSpPr>
          <p:cNvPr id="434" name="Google Shape;434;p45"/>
          <p:cNvSpPr txBox="1">
            <a:spLocks noGrp="1"/>
          </p:cNvSpPr>
          <p:nvPr>
            <p:ph type="title" idx="9"/>
          </p:nvPr>
        </p:nvSpPr>
        <p:spPr>
          <a:xfrm>
            <a:off x="748813" y="344837"/>
            <a:ext cx="374053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35" name="Google Shape;435;p45"/>
          <p:cNvSpPr txBox="1">
            <a:spLocks noGrp="1"/>
          </p:cNvSpPr>
          <p:nvPr>
            <p:ph type="title"/>
          </p:nvPr>
        </p:nvSpPr>
        <p:spPr>
          <a:xfrm>
            <a:off x="1970393" y="1294301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6" name="Google Shape;436;p45"/>
          <p:cNvSpPr txBox="1">
            <a:spLocks noGrp="1"/>
          </p:cNvSpPr>
          <p:nvPr>
            <p:ph type="subTitle" idx="1"/>
          </p:nvPr>
        </p:nvSpPr>
        <p:spPr>
          <a:xfrm>
            <a:off x="999593" y="194403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38" name="Google Shape;438;p45"/>
          <p:cNvSpPr txBox="1">
            <a:spLocks noGrp="1"/>
          </p:cNvSpPr>
          <p:nvPr>
            <p:ph type="title" idx="3"/>
          </p:nvPr>
        </p:nvSpPr>
        <p:spPr>
          <a:xfrm>
            <a:off x="6725896" y="1294301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ubTitle" idx="4"/>
          </p:nvPr>
        </p:nvSpPr>
        <p:spPr>
          <a:xfrm>
            <a:off x="5755096" y="194403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 idx="6"/>
          </p:nvPr>
        </p:nvSpPr>
        <p:spPr>
          <a:xfrm>
            <a:off x="1970393" y="2954707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7"/>
          </p:nvPr>
        </p:nvSpPr>
        <p:spPr>
          <a:xfrm>
            <a:off x="999593" y="3604437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44" name="Google Shape;444;p45"/>
          <p:cNvSpPr txBox="1">
            <a:spLocks noGrp="1"/>
          </p:cNvSpPr>
          <p:nvPr>
            <p:ph type="title" idx="13"/>
          </p:nvPr>
        </p:nvSpPr>
        <p:spPr>
          <a:xfrm>
            <a:off x="6725892" y="2954707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14"/>
          </p:nvPr>
        </p:nvSpPr>
        <p:spPr>
          <a:xfrm>
            <a:off x="5755092" y="3604437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Survey </a:t>
            </a:r>
            <a:endParaRPr dirty="0"/>
          </a:p>
        </p:txBody>
      </p:sp>
      <p:cxnSp>
        <p:nvCxnSpPr>
          <p:cNvPr id="447" name="Google Shape;447;p45"/>
          <p:cNvCxnSpPr/>
          <p:nvPr/>
        </p:nvCxnSpPr>
        <p:spPr>
          <a:xfrm>
            <a:off x="1945788" y="1821701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5"/>
          <p:cNvCxnSpPr/>
          <p:nvPr/>
        </p:nvCxnSpPr>
        <p:spPr>
          <a:xfrm>
            <a:off x="1945793" y="348210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5"/>
          <p:cNvCxnSpPr/>
          <p:nvPr/>
        </p:nvCxnSpPr>
        <p:spPr>
          <a:xfrm>
            <a:off x="6701296" y="1821701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5"/>
          <p:cNvCxnSpPr/>
          <p:nvPr/>
        </p:nvCxnSpPr>
        <p:spPr>
          <a:xfrm>
            <a:off x="6701292" y="348210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/>
          <p:nvPr/>
        </p:nvSpPr>
        <p:spPr>
          <a:xfrm>
            <a:off x="4429250" y="298325"/>
            <a:ext cx="4546800" cy="45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title"/>
          </p:nvPr>
        </p:nvSpPr>
        <p:spPr>
          <a:xfrm flipH="1">
            <a:off x="1340910" y="2092975"/>
            <a:ext cx="39519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Techniques Studied</a:t>
            </a:r>
            <a:endParaRPr dirty="0"/>
          </a:p>
        </p:txBody>
      </p:sp>
      <p:sp>
        <p:nvSpPr>
          <p:cNvPr id="601" name="Google Shape;601;p54"/>
          <p:cNvSpPr txBox="1">
            <a:spLocks noGrp="1"/>
          </p:cNvSpPr>
          <p:nvPr>
            <p:ph type="title" idx="2"/>
          </p:nvPr>
        </p:nvSpPr>
        <p:spPr>
          <a:xfrm flipH="1">
            <a:off x="1497028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603" name="Google Shape;603;p54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5758346" y="918675"/>
            <a:ext cx="1888626" cy="3306127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604" name="Google Shape;604;p54"/>
          <p:cNvCxnSpPr/>
          <p:nvPr/>
        </p:nvCxnSpPr>
        <p:spPr>
          <a:xfrm rot="10800000">
            <a:off x="1629805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9563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>
            <a:spLocks noGrp="1"/>
          </p:cNvSpPr>
          <p:nvPr>
            <p:ph type="title"/>
          </p:nvPr>
        </p:nvSpPr>
        <p:spPr>
          <a:xfrm>
            <a:off x="999050" y="387600"/>
            <a:ext cx="5669379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DSP Algorithms and Techniques </a:t>
            </a:r>
            <a:endParaRPr dirty="0"/>
          </a:p>
        </p:txBody>
      </p:sp>
      <p:sp>
        <p:nvSpPr>
          <p:cNvPr id="539" name="Google Shape;539;p52"/>
          <p:cNvSpPr txBox="1">
            <a:spLocks noGrp="1"/>
          </p:cNvSpPr>
          <p:nvPr>
            <p:ph type="subTitle" idx="5"/>
          </p:nvPr>
        </p:nvSpPr>
        <p:spPr>
          <a:xfrm>
            <a:off x="5958978" y="1694699"/>
            <a:ext cx="2996303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Spectral Enhancement</a:t>
            </a:r>
            <a:endParaRPr dirty="0"/>
          </a:p>
        </p:txBody>
      </p:sp>
      <p:sp>
        <p:nvSpPr>
          <p:cNvPr id="540" name="Google Shape;540;p52"/>
          <p:cNvSpPr txBox="1">
            <a:spLocks noGrp="1"/>
          </p:cNvSpPr>
          <p:nvPr>
            <p:ph type="subTitle" idx="6"/>
          </p:nvPr>
        </p:nvSpPr>
        <p:spPr>
          <a:xfrm>
            <a:off x="5958978" y="2038723"/>
            <a:ext cx="3080943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Modify the Spectral Characteristics of the input signal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Frequency Compression</a:t>
            </a:r>
            <a:endParaRPr dirty="0"/>
          </a:p>
        </p:txBody>
      </p:sp>
      <p:sp>
        <p:nvSpPr>
          <p:cNvPr id="541" name="Google Shape;541;p52"/>
          <p:cNvSpPr txBox="1">
            <a:spLocks noGrp="1"/>
          </p:cNvSpPr>
          <p:nvPr>
            <p:ph type="subTitle" idx="7"/>
          </p:nvPr>
        </p:nvSpPr>
        <p:spPr>
          <a:xfrm>
            <a:off x="5906940" y="3310082"/>
            <a:ext cx="245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Range Compression (DRC)</a:t>
            </a:r>
          </a:p>
        </p:txBody>
      </p:sp>
      <p:sp>
        <p:nvSpPr>
          <p:cNvPr id="542" name="Google Shape;542;p52"/>
          <p:cNvSpPr txBox="1">
            <a:spLocks noGrp="1"/>
          </p:cNvSpPr>
          <p:nvPr>
            <p:ph type="subTitle" idx="8"/>
          </p:nvPr>
        </p:nvSpPr>
        <p:spPr>
          <a:xfrm>
            <a:off x="5935786" y="3982006"/>
            <a:ext cx="299630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Compress range of sounds  Comfortable for the 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Amplifies soft Sounds to prevent discomfort</a:t>
            </a:r>
            <a:endParaRPr dirty="0"/>
          </a:p>
        </p:txBody>
      </p:sp>
      <p:sp>
        <p:nvSpPr>
          <p:cNvPr id="543" name="Google Shape;543;p52"/>
          <p:cNvSpPr txBox="1">
            <a:spLocks noGrp="1"/>
          </p:cNvSpPr>
          <p:nvPr>
            <p:ph type="subTitle" idx="1"/>
          </p:nvPr>
        </p:nvSpPr>
        <p:spPr>
          <a:xfrm>
            <a:off x="2162994" y="1694699"/>
            <a:ext cx="245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Noise Reduction</a:t>
            </a:r>
            <a:endParaRPr dirty="0"/>
          </a:p>
        </p:txBody>
      </p:sp>
      <p:sp>
        <p:nvSpPr>
          <p:cNvPr id="544" name="Google Shape;544;p52"/>
          <p:cNvSpPr txBox="1">
            <a:spLocks noGrp="1"/>
          </p:cNvSpPr>
          <p:nvPr>
            <p:ph type="subTitle" idx="2"/>
          </p:nvPr>
        </p:nvSpPr>
        <p:spPr>
          <a:xfrm>
            <a:off x="2162993" y="2038723"/>
            <a:ext cx="2642145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Suppress background noise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Adaptive Filtering</a:t>
            </a:r>
            <a:endParaRPr dirty="0"/>
          </a:p>
        </p:txBody>
      </p:sp>
      <p:sp>
        <p:nvSpPr>
          <p:cNvPr id="545" name="Google Shape;545;p52"/>
          <p:cNvSpPr txBox="1">
            <a:spLocks noGrp="1"/>
          </p:cNvSpPr>
          <p:nvPr>
            <p:ph type="subTitle" idx="3"/>
          </p:nvPr>
        </p:nvSpPr>
        <p:spPr>
          <a:xfrm>
            <a:off x="2162994" y="3221523"/>
            <a:ext cx="293552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Feedback Cancellation</a:t>
            </a:r>
            <a:endParaRPr dirty="0"/>
          </a:p>
        </p:txBody>
      </p:sp>
      <p:sp>
        <p:nvSpPr>
          <p:cNvPr id="546" name="Google Shape;546;p52"/>
          <p:cNvSpPr txBox="1">
            <a:spLocks noGrp="1"/>
          </p:cNvSpPr>
          <p:nvPr>
            <p:ph type="subTitle" idx="4"/>
          </p:nvPr>
        </p:nvSpPr>
        <p:spPr>
          <a:xfrm>
            <a:off x="2162994" y="3565549"/>
            <a:ext cx="2996304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Eliminate the annoying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Notch Filters</a:t>
            </a:r>
            <a:endParaRPr dirty="0"/>
          </a:p>
        </p:txBody>
      </p:sp>
      <p:cxnSp>
        <p:nvCxnSpPr>
          <p:cNvPr id="548" name="Google Shape;548;p52"/>
          <p:cNvCxnSpPr/>
          <p:nvPr/>
        </p:nvCxnSpPr>
        <p:spPr>
          <a:xfrm>
            <a:off x="1266404" y="2496918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52"/>
          <p:cNvCxnSpPr/>
          <p:nvPr/>
        </p:nvCxnSpPr>
        <p:spPr>
          <a:xfrm>
            <a:off x="1266404" y="402373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52"/>
          <p:cNvCxnSpPr/>
          <p:nvPr/>
        </p:nvCxnSpPr>
        <p:spPr>
          <a:xfrm>
            <a:off x="5062390" y="402373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52"/>
          <p:cNvCxnSpPr/>
          <p:nvPr/>
        </p:nvCxnSpPr>
        <p:spPr>
          <a:xfrm>
            <a:off x="5062390" y="2496918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52"/>
          <p:cNvSpPr/>
          <p:nvPr/>
        </p:nvSpPr>
        <p:spPr>
          <a:xfrm>
            <a:off x="1424928" y="1917326"/>
            <a:ext cx="454553" cy="405095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52"/>
          <p:cNvGrpSpPr/>
          <p:nvPr/>
        </p:nvGrpSpPr>
        <p:grpSpPr>
          <a:xfrm>
            <a:off x="1424332" y="3392026"/>
            <a:ext cx="455745" cy="457214"/>
            <a:chOff x="-28467625" y="2331750"/>
            <a:chExt cx="296150" cy="296950"/>
          </a:xfrm>
        </p:grpSpPr>
        <p:sp>
          <p:nvSpPr>
            <p:cNvPr id="554" name="Google Shape;554;p52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52"/>
          <p:cNvGrpSpPr/>
          <p:nvPr/>
        </p:nvGrpSpPr>
        <p:grpSpPr>
          <a:xfrm>
            <a:off x="5301513" y="1866400"/>
            <a:ext cx="293353" cy="456021"/>
            <a:chOff x="-28043900" y="2701925"/>
            <a:chExt cx="190625" cy="296175"/>
          </a:xfrm>
        </p:grpSpPr>
        <p:sp>
          <p:nvSpPr>
            <p:cNvPr id="557" name="Google Shape;557;p52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52"/>
          <p:cNvGrpSpPr/>
          <p:nvPr/>
        </p:nvGrpSpPr>
        <p:grpSpPr>
          <a:xfrm>
            <a:off x="5219702" y="3393219"/>
            <a:ext cx="456976" cy="456021"/>
            <a:chOff x="-27358650" y="1961575"/>
            <a:chExt cx="296950" cy="296175"/>
          </a:xfrm>
        </p:grpSpPr>
        <p:sp>
          <p:nvSpPr>
            <p:cNvPr id="563" name="Google Shape;563;p52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/>
          <p:nvPr/>
        </p:nvSpPr>
        <p:spPr>
          <a:xfrm>
            <a:off x="159238" y="335213"/>
            <a:ext cx="4546800" cy="45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8"/>
          <p:cNvSpPr txBox="1">
            <a:spLocks noGrp="1"/>
          </p:cNvSpPr>
          <p:nvPr>
            <p:ph type="title"/>
          </p:nvPr>
        </p:nvSpPr>
        <p:spPr>
          <a:xfrm>
            <a:off x="3419707" y="2055211"/>
            <a:ext cx="4965815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GUI and Program Flow</a:t>
            </a:r>
            <a:endParaRPr dirty="0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 idx="2"/>
          </p:nvPr>
        </p:nvSpPr>
        <p:spPr>
          <a:xfrm>
            <a:off x="6282524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pic>
        <p:nvPicPr>
          <p:cNvPr id="477" name="Google Shape;477;p48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>
            <a:off x="1353376" y="918664"/>
            <a:ext cx="2158513" cy="3306148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478" name="Google Shape;478;p48"/>
          <p:cNvCxnSpPr/>
          <p:nvPr/>
        </p:nvCxnSpPr>
        <p:spPr>
          <a:xfrm>
            <a:off x="6446172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2511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/>
          <p:nvPr/>
        </p:nvSpPr>
        <p:spPr>
          <a:xfrm>
            <a:off x="4630125" y="1062713"/>
            <a:ext cx="3742500" cy="3739800"/>
          </a:xfrm>
          <a:prstGeom prst="ellipse">
            <a:avLst/>
          </a:prstGeom>
          <a:gradFill>
            <a:gsLst>
              <a:gs pos="0">
                <a:srgbClr val="DC9A74">
                  <a:alpha val="61176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9C0B5-4BA2-BF70-B562-E26744DC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90599" y="706274"/>
            <a:ext cx="6784895" cy="366500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/>
          <p:nvPr/>
        </p:nvSpPr>
        <p:spPr>
          <a:xfrm>
            <a:off x="4630125" y="1062713"/>
            <a:ext cx="3742500" cy="3739800"/>
          </a:xfrm>
          <a:prstGeom prst="ellipse">
            <a:avLst/>
          </a:prstGeom>
          <a:gradFill>
            <a:gsLst>
              <a:gs pos="0">
                <a:srgbClr val="DC9A74">
                  <a:alpha val="61176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44AD7B-4C9A-3C65-F9F2-A77EBFE03E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183887" y="423980"/>
            <a:ext cx="6302297" cy="40837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114815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/>
          <p:nvPr/>
        </p:nvSpPr>
        <p:spPr>
          <a:xfrm>
            <a:off x="4630125" y="1062713"/>
            <a:ext cx="3742500" cy="3739800"/>
          </a:xfrm>
          <a:prstGeom prst="ellipse">
            <a:avLst/>
          </a:prstGeom>
          <a:gradFill>
            <a:gsLst>
              <a:gs pos="0">
                <a:srgbClr val="DC9A74">
                  <a:alpha val="61176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6CA91A6B-420B-538F-3A8C-62BFB0802B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102974" y="438848"/>
            <a:ext cx="6123879" cy="392752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974992-F065-478E-FEEC-CE073BEBF4B6}"/>
              </a:ext>
            </a:extLst>
          </p:cNvPr>
          <p:cNvSpPr txBox="1"/>
          <p:nvPr/>
        </p:nvSpPr>
        <p:spPr>
          <a:xfrm>
            <a:off x="2717181" y="43968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Spectrum of Audio Recorded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98890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/>
          <p:nvPr/>
        </p:nvSpPr>
        <p:spPr>
          <a:xfrm>
            <a:off x="4630125" y="1062713"/>
            <a:ext cx="3742500" cy="3739800"/>
          </a:xfrm>
          <a:prstGeom prst="ellipse">
            <a:avLst/>
          </a:prstGeom>
          <a:gradFill>
            <a:gsLst>
              <a:gs pos="0">
                <a:srgbClr val="DC9A74">
                  <a:alpha val="61176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20CA21-CBE1-1B40-C016-666CADEE51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956853" y="396240"/>
            <a:ext cx="4739640" cy="43510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854417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/>
          <p:nvPr/>
        </p:nvSpPr>
        <p:spPr>
          <a:xfrm>
            <a:off x="4630125" y="1062713"/>
            <a:ext cx="3742500" cy="3739800"/>
          </a:xfrm>
          <a:prstGeom prst="ellipse">
            <a:avLst/>
          </a:prstGeom>
          <a:gradFill>
            <a:gsLst>
              <a:gs pos="0">
                <a:srgbClr val="DC9A74">
                  <a:alpha val="61176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13F48BA-D084-4C01-B578-DD3B6DD313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399478" y="438848"/>
            <a:ext cx="5943600" cy="392366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B67BEC-9CCC-F783-6967-F143F1CF04FA}"/>
              </a:ext>
            </a:extLst>
          </p:cNvPr>
          <p:cNvSpPr txBox="1"/>
          <p:nvPr/>
        </p:nvSpPr>
        <p:spPr>
          <a:xfrm>
            <a:off x="2471853" y="4390784"/>
            <a:ext cx="4572000" cy="31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271145" indent="-6350" algn="just">
              <a:lnSpc>
                <a:spcPct val="111000"/>
              </a:lnSpc>
              <a:spcAft>
                <a:spcPts val="5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Recovering Signal i.e., Removing Noise</a:t>
            </a:r>
            <a:endParaRPr lang="en-PK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456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/>
          <p:nvPr/>
        </p:nvSpPr>
        <p:spPr>
          <a:xfrm>
            <a:off x="4630125" y="1062713"/>
            <a:ext cx="3742500" cy="3739800"/>
          </a:xfrm>
          <a:prstGeom prst="ellipse">
            <a:avLst/>
          </a:prstGeom>
          <a:gradFill>
            <a:gsLst>
              <a:gs pos="0">
                <a:srgbClr val="DC9A74">
                  <a:alpha val="61176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 error message&#10;&#10;Description automatically generated with low confidence">
            <a:extLst>
              <a:ext uri="{FF2B5EF4-FFF2-40B4-BE49-F238E27FC236}">
                <a16:creationId xmlns:a16="http://schemas.microsoft.com/office/drawing/2014/main" id="{92775368-A8E9-5667-776D-B7B228CB91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971191" y="406345"/>
            <a:ext cx="4779013" cy="40947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201607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/>
          <p:nvPr/>
        </p:nvSpPr>
        <p:spPr>
          <a:xfrm>
            <a:off x="4630125" y="1062713"/>
            <a:ext cx="3742500" cy="3739800"/>
          </a:xfrm>
          <a:prstGeom prst="ellipse">
            <a:avLst/>
          </a:prstGeom>
          <a:gradFill>
            <a:gsLst>
              <a:gs pos="0">
                <a:srgbClr val="DC9A74">
                  <a:alpha val="61176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Amplification of Recovered Audio</a:t>
            </a:r>
            <a:endParaRPr/>
          </a:p>
        </p:txBody>
      </p:sp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8ECAA1B-B06F-C123-1FD3-11AEED5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406912" y="594608"/>
            <a:ext cx="5943600" cy="37312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5799F1-8844-2D82-724C-0225C94166BA}"/>
              </a:ext>
            </a:extLst>
          </p:cNvPr>
          <p:cNvSpPr txBox="1"/>
          <p:nvPr/>
        </p:nvSpPr>
        <p:spPr>
          <a:xfrm>
            <a:off x="2880732" y="432586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Amplification of Recovered Audio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197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/>
          <p:nvPr/>
        </p:nvSpPr>
        <p:spPr>
          <a:xfrm>
            <a:off x="3180550" y="1423450"/>
            <a:ext cx="3033000" cy="3033000"/>
          </a:xfrm>
          <a:prstGeom prst="ellipse">
            <a:avLst/>
          </a:prstGeom>
          <a:gradFill>
            <a:gsLst>
              <a:gs pos="0">
                <a:srgbClr val="DC9A74">
                  <a:alpha val="30588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3" name="Google Shape;433;p45"/>
          <p:cNvPicPr preferRelativeResize="0"/>
          <p:nvPr/>
        </p:nvPicPr>
        <p:blipFill rotWithShape="1">
          <a:blip r:embed="rId3">
            <a:alphaModFix amt="81000"/>
          </a:blip>
          <a:srcRect/>
          <a:stretch/>
        </p:blipFill>
        <p:spPr>
          <a:xfrm>
            <a:off x="3943195" y="1817574"/>
            <a:ext cx="1532299" cy="2244751"/>
          </a:xfrm>
          <a:prstGeom prst="rect">
            <a:avLst/>
          </a:prstGeom>
          <a:noFill/>
          <a:ln>
            <a:noFill/>
          </a:ln>
          <a:effectLst>
            <a:outerShdw blurRad="314325" algn="bl" rotWithShape="0">
              <a:srgbClr val="000000">
                <a:alpha val="18000"/>
              </a:srgbClr>
            </a:outerShdw>
          </a:effectLst>
        </p:spPr>
      </p:pic>
      <p:sp>
        <p:nvSpPr>
          <p:cNvPr id="434" name="Google Shape;434;p45"/>
          <p:cNvSpPr txBox="1">
            <a:spLocks noGrp="1"/>
          </p:cNvSpPr>
          <p:nvPr>
            <p:ph type="title" idx="9"/>
          </p:nvPr>
        </p:nvSpPr>
        <p:spPr>
          <a:xfrm>
            <a:off x="748813" y="344837"/>
            <a:ext cx="374053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35" name="Google Shape;435;p45"/>
          <p:cNvSpPr txBox="1">
            <a:spLocks noGrp="1"/>
          </p:cNvSpPr>
          <p:nvPr>
            <p:ph type="title"/>
          </p:nvPr>
        </p:nvSpPr>
        <p:spPr>
          <a:xfrm>
            <a:off x="1970393" y="1294301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36" name="Google Shape;436;p45"/>
          <p:cNvSpPr txBox="1">
            <a:spLocks noGrp="1"/>
          </p:cNvSpPr>
          <p:nvPr>
            <p:ph type="subTitle" idx="1"/>
          </p:nvPr>
        </p:nvSpPr>
        <p:spPr>
          <a:xfrm>
            <a:off x="999593" y="194403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438" name="Google Shape;438;p45"/>
          <p:cNvSpPr txBox="1">
            <a:spLocks noGrp="1"/>
          </p:cNvSpPr>
          <p:nvPr>
            <p:ph type="title" idx="3"/>
          </p:nvPr>
        </p:nvSpPr>
        <p:spPr>
          <a:xfrm>
            <a:off x="6725896" y="1294301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39" name="Google Shape;439;p45"/>
          <p:cNvSpPr txBox="1">
            <a:spLocks noGrp="1"/>
          </p:cNvSpPr>
          <p:nvPr>
            <p:ph type="subTitle" idx="4"/>
          </p:nvPr>
        </p:nvSpPr>
        <p:spPr>
          <a:xfrm>
            <a:off x="5755096" y="194403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Workflow Diagrams</a:t>
            </a:r>
            <a:endParaRPr dirty="0"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 idx="6"/>
          </p:nvPr>
        </p:nvSpPr>
        <p:spPr>
          <a:xfrm>
            <a:off x="1970393" y="2954707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7"/>
          </p:nvPr>
        </p:nvSpPr>
        <p:spPr>
          <a:xfrm>
            <a:off x="999593" y="3604437"/>
            <a:ext cx="2943602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 and Evaluation</a:t>
            </a:r>
            <a:endParaRPr dirty="0"/>
          </a:p>
        </p:txBody>
      </p:sp>
      <p:sp>
        <p:nvSpPr>
          <p:cNvPr id="444" name="Google Shape;444;p45"/>
          <p:cNvSpPr txBox="1">
            <a:spLocks noGrp="1"/>
          </p:cNvSpPr>
          <p:nvPr>
            <p:ph type="title" idx="13"/>
          </p:nvPr>
        </p:nvSpPr>
        <p:spPr>
          <a:xfrm>
            <a:off x="6725892" y="2954707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14"/>
          </p:nvPr>
        </p:nvSpPr>
        <p:spPr>
          <a:xfrm>
            <a:off x="5755092" y="3604437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Technique Studied</a:t>
            </a:r>
            <a:endParaRPr dirty="0"/>
          </a:p>
        </p:txBody>
      </p:sp>
      <p:cxnSp>
        <p:nvCxnSpPr>
          <p:cNvPr id="447" name="Google Shape;447;p45"/>
          <p:cNvCxnSpPr/>
          <p:nvPr/>
        </p:nvCxnSpPr>
        <p:spPr>
          <a:xfrm>
            <a:off x="1945788" y="1821701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5"/>
          <p:cNvCxnSpPr/>
          <p:nvPr/>
        </p:nvCxnSpPr>
        <p:spPr>
          <a:xfrm>
            <a:off x="1945793" y="348210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5"/>
          <p:cNvCxnSpPr/>
          <p:nvPr/>
        </p:nvCxnSpPr>
        <p:spPr>
          <a:xfrm>
            <a:off x="6701296" y="1821701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5"/>
          <p:cNvCxnSpPr/>
          <p:nvPr/>
        </p:nvCxnSpPr>
        <p:spPr>
          <a:xfrm>
            <a:off x="6701292" y="348210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9180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/>
          <p:nvPr/>
        </p:nvSpPr>
        <p:spPr>
          <a:xfrm>
            <a:off x="4429250" y="298325"/>
            <a:ext cx="4546800" cy="45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title"/>
          </p:nvPr>
        </p:nvSpPr>
        <p:spPr>
          <a:xfrm flipH="1">
            <a:off x="1340910" y="2092975"/>
            <a:ext cx="39519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Sample Responses</a:t>
            </a:r>
            <a:endParaRPr dirty="0"/>
          </a:p>
        </p:txBody>
      </p:sp>
      <p:sp>
        <p:nvSpPr>
          <p:cNvPr id="601" name="Google Shape;601;p54"/>
          <p:cNvSpPr txBox="1">
            <a:spLocks noGrp="1"/>
          </p:cNvSpPr>
          <p:nvPr>
            <p:ph type="title" idx="2"/>
          </p:nvPr>
        </p:nvSpPr>
        <p:spPr>
          <a:xfrm flipH="1">
            <a:off x="1497028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pic>
        <p:nvPicPr>
          <p:cNvPr id="603" name="Google Shape;603;p54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5758346" y="918675"/>
            <a:ext cx="1888626" cy="3306127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604" name="Google Shape;604;p54"/>
          <p:cNvCxnSpPr/>
          <p:nvPr/>
        </p:nvCxnSpPr>
        <p:spPr>
          <a:xfrm rot="10800000">
            <a:off x="1629805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4736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438D269-F812-584F-C92B-9D909303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73098" y="548624"/>
            <a:ext cx="5943600" cy="379349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5AA30-F8D6-33E2-1720-382A6133A051}"/>
              </a:ext>
            </a:extLst>
          </p:cNvPr>
          <p:cNvSpPr txBox="1"/>
          <p:nvPr/>
        </p:nvSpPr>
        <p:spPr>
          <a:xfrm>
            <a:off x="3505200" y="44409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Perfect Sound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57790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F6AF8C03-F409-F768-B094-2BD1FA152C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429215" y="576085"/>
            <a:ext cx="5943600" cy="382778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BC7AF-1471-59EC-4CC9-EAC4957D535B}"/>
              </a:ext>
            </a:extLst>
          </p:cNvPr>
          <p:cNvSpPr txBox="1"/>
          <p:nvPr/>
        </p:nvSpPr>
        <p:spPr>
          <a:xfrm>
            <a:off x="3386254" y="44135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Addition of Noise in Signal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74700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90B8328-CF2A-F2A1-CEF8-8564509320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310268" y="518307"/>
            <a:ext cx="5943600" cy="376491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C688D1-2B6C-052F-3300-080C8B6F0E96}"/>
              </a:ext>
            </a:extLst>
          </p:cNvPr>
          <p:cNvSpPr txBox="1"/>
          <p:nvPr/>
        </p:nvSpPr>
        <p:spPr>
          <a:xfrm>
            <a:off x="2769219" y="4311325"/>
            <a:ext cx="4572000" cy="31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070" marR="271145" indent="-6350" algn="just">
              <a:lnSpc>
                <a:spcPct val="111000"/>
              </a:lnSpc>
              <a:spcAft>
                <a:spcPts val="5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Recovery Using Wavelet Transform</a:t>
            </a:r>
            <a:endParaRPr lang="en-PK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543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139CE46F-176C-5506-553F-12D6B047C7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518424" y="358480"/>
            <a:ext cx="5943600" cy="389128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0A29E-7196-DDBD-0F31-86A978434B09}"/>
              </a:ext>
            </a:extLst>
          </p:cNvPr>
          <p:cNvSpPr txBox="1"/>
          <p:nvPr/>
        </p:nvSpPr>
        <p:spPr>
          <a:xfrm>
            <a:off x="3616712" y="4325856"/>
            <a:ext cx="4572000" cy="31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070" marR="271145" indent="-6350" algn="just">
              <a:lnSpc>
                <a:spcPct val="111000"/>
              </a:lnSpc>
              <a:spcAft>
                <a:spcPts val="50"/>
              </a:spcAft>
            </a:pP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Normal Hearing</a:t>
            </a:r>
            <a:endParaRPr lang="en-PK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090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E9D48D-DA67-2E97-1240-4D468762E5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395668" y="757113"/>
            <a:ext cx="5951220" cy="34359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8E0F5B-7698-2C62-88C1-7A9C29183961}"/>
              </a:ext>
            </a:extLst>
          </p:cNvPr>
          <p:cNvSpPr txBox="1"/>
          <p:nvPr/>
        </p:nvSpPr>
        <p:spPr>
          <a:xfrm>
            <a:off x="3319346" y="42324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Hearing Loss of 30dB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53693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/>
          <p:nvPr/>
        </p:nvSpPr>
        <p:spPr>
          <a:xfrm>
            <a:off x="159238" y="335213"/>
            <a:ext cx="4546800" cy="45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8"/>
          <p:cNvSpPr txBox="1">
            <a:spLocks noGrp="1"/>
          </p:cNvSpPr>
          <p:nvPr>
            <p:ph type="title"/>
          </p:nvPr>
        </p:nvSpPr>
        <p:spPr>
          <a:xfrm>
            <a:off x="4007004" y="2092975"/>
            <a:ext cx="3999571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br>
              <a:rPr lang="en-US" dirty="0"/>
            </a:br>
            <a:r>
              <a:rPr lang="en-US" dirty="0"/>
              <a:t>Faced</a:t>
            </a:r>
            <a:endParaRPr dirty="0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 idx="2"/>
          </p:nvPr>
        </p:nvSpPr>
        <p:spPr>
          <a:xfrm>
            <a:off x="6282524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pic>
        <p:nvPicPr>
          <p:cNvPr id="477" name="Google Shape;477;p48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>
            <a:off x="1353376" y="918664"/>
            <a:ext cx="2158513" cy="3306148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478" name="Google Shape;478;p48"/>
          <p:cNvCxnSpPr/>
          <p:nvPr/>
        </p:nvCxnSpPr>
        <p:spPr>
          <a:xfrm>
            <a:off x="6446172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30484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3"/>
          <p:cNvSpPr txBox="1">
            <a:spLocks noGrp="1"/>
          </p:cNvSpPr>
          <p:nvPr>
            <p:ph type="subTitle" idx="2"/>
          </p:nvPr>
        </p:nvSpPr>
        <p:spPr>
          <a:xfrm>
            <a:off x="4828273" y="3946654"/>
            <a:ext cx="2088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Intuitive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asy to Use</a:t>
            </a:r>
            <a:endParaRPr dirty="0"/>
          </a:p>
        </p:txBody>
      </p:sp>
      <p:sp>
        <p:nvSpPr>
          <p:cNvPr id="570" name="Google Shape;570;p53"/>
          <p:cNvSpPr txBox="1">
            <a:spLocks noGrp="1"/>
          </p:cNvSpPr>
          <p:nvPr>
            <p:ph type="subTitle" idx="7"/>
          </p:nvPr>
        </p:nvSpPr>
        <p:spPr>
          <a:xfrm>
            <a:off x="908230" y="1778435"/>
            <a:ext cx="2751746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Signal Processing Issues</a:t>
            </a:r>
            <a:endParaRPr dirty="0"/>
          </a:p>
        </p:txBody>
      </p:sp>
      <p:sp>
        <p:nvSpPr>
          <p:cNvPr id="575" name="Google Shape;575;p53"/>
          <p:cNvSpPr txBox="1">
            <a:spLocks noGrp="1"/>
          </p:cNvSpPr>
          <p:nvPr>
            <p:ph type="subTitle" idx="1"/>
          </p:nvPr>
        </p:nvSpPr>
        <p:spPr>
          <a:xfrm>
            <a:off x="4624000" y="3575254"/>
            <a:ext cx="2565893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Intuitive user interface</a:t>
            </a:r>
            <a:endParaRPr dirty="0"/>
          </a:p>
        </p:txBody>
      </p:sp>
      <p:sp>
        <p:nvSpPr>
          <p:cNvPr id="576" name="Google Shape;576;p53"/>
          <p:cNvSpPr txBox="1">
            <a:spLocks noGrp="1"/>
          </p:cNvSpPr>
          <p:nvPr>
            <p:ph type="subTitle" idx="9"/>
          </p:nvPr>
        </p:nvSpPr>
        <p:spPr>
          <a:xfrm>
            <a:off x="4885190" y="1804880"/>
            <a:ext cx="2088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Accuracy</a:t>
            </a:r>
            <a:endParaRPr dirty="0"/>
          </a:p>
        </p:txBody>
      </p:sp>
      <p:sp>
        <p:nvSpPr>
          <p:cNvPr id="577" name="Google Shape;577;p53"/>
          <p:cNvSpPr txBox="1">
            <a:spLocks noGrp="1"/>
          </p:cNvSpPr>
          <p:nvPr>
            <p:ph type="subTitle" idx="14"/>
          </p:nvPr>
        </p:nvSpPr>
        <p:spPr>
          <a:xfrm>
            <a:off x="1107518" y="3552767"/>
            <a:ext cx="2393207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Environmental Noise</a:t>
            </a:r>
            <a:endParaRPr dirty="0"/>
          </a:p>
        </p:txBody>
      </p:sp>
      <p:sp>
        <p:nvSpPr>
          <p:cNvPr id="578" name="Google Shape;578;p53"/>
          <p:cNvSpPr txBox="1">
            <a:spLocks noGrp="1"/>
          </p:cNvSpPr>
          <p:nvPr>
            <p:ph type="subTitle" idx="8"/>
          </p:nvPr>
        </p:nvSpPr>
        <p:spPr>
          <a:xfrm>
            <a:off x="986550" y="2208189"/>
            <a:ext cx="2673426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earing aid must amplify the correct signals </a:t>
            </a:r>
            <a:endParaRPr dirty="0"/>
          </a:p>
        </p:txBody>
      </p:sp>
      <p:sp>
        <p:nvSpPr>
          <p:cNvPr id="579" name="Google Shape;579;p53"/>
          <p:cNvSpPr txBox="1">
            <a:spLocks noGrp="1"/>
          </p:cNvSpPr>
          <p:nvPr>
            <p:ph type="subTitle" idx="13"/>
          </p:nvPr>
        </p:nvSpPr>
        <p:spPr>
          <a:xfrm>
            <a:off x="4681981" y="2236679"/>
            <a:ext cx="2494418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light error | Inadequate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mplification </a:t>
            </a:r>
            <a:endParaRPr dirty="0"/>
          </a:p>
        </p:txBody>
      </p:sp>
      <p:sp>
        <p:nvSpPr>
          <p:cNvPr id="580" name="Google Shape;580;p53"/>
          <p:cNvSpPr txBox="1">
            <a:spLocks noGrp="1"/>
          </p:cNvSpPr>
          <p:nvPr>
            <p:ph type="subTitle" idx="15"/>
          </p:nvPr>
        </p:nvSpPr>
        <p:spPr>
          <a:xfrm>
            <a:off x="1260122" y="3967651"/>
            <a:ext cx="2088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 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ffectively in Noisy environments</a:t>
            </a:r>
            <a:endParaRPr dirty="0"/>
          </a:p>
        </p:txBody>
      </p:sp>
      <p:sp>
        <p:nvSpPr>
          <p:cNvPr id="581" name="Google Shape;581;p5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434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 Faced</a:t>
            </a:r>
            <a:endParaRPr dirty="0"/>
          </a:p>
        </p:txBody>
      </p:sp>
      <p:sp>
        <p:nvSpPr>
          <p:cNvPr id="582" name="Google Shape;582;p53"/>
          <p:cNvSpPr txBox="1">
            <a:spLocks noGrp="1"/>
          </p:cNvSpPr>
          <p:nvPr>
            <p:ph type="title" idx="16"/>
          </p:nvPr>
        </p:nvSpPr>
        <p:spPr>
          <a:xfrm>
            <a:off x="5474853" y="2986095"/>
            <a:ext cx="893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584" name="Google Shape;584;p53"/>
          <p:cNvSpPr txBox="1">
            <a:spLocks noGrp="1"/>
          </p:cNvSpPr>
          <p:nvPr>
            <p:ph type="title" idx="18"/>
          </p:nvPr>
        </p:nvSpPr>
        <p:spPr>
          <a:xfrm>
            <a:off x="1837403" y="1185868"/>
            <a:ext cx="893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585" name="Google Shape;585;p53"/>
          <p:cNvSpPr txBox="1">
            <a:spLocks noGrp="1"/>
          </p:cNvSpPr>
          <p:nvPr>
            <p:ph type="title" idx="19"/>
          </p:nvPr>
        </p:nvSpPr>
        <p:spPr>
          <a:xfrm>
            <a:off x="5484025" y="1196846"/>
            <a:ext cx="893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title" idx="20"/>
          </p:nvPr>
        </p:nvSpPr>
        <p:spPr>
          <a:xfrm>
            <a:off x="1857550" y="2944733"/>
            <a:ext cx="893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cxnSp>
        <p:nvCxnSpPr>
          <p:cNvPr id="589" name="Google Shape;589;p53"/>
          <p:cNvCxnSpPr/>
          <p:nvPr/>
        </p:nvCxnSpPr>
        <p:spPr>
          <a:xfrm>
            <a:off x="1898303" y="1713269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53"/>
          <p:cNvCxnSpPr/>
          <p:nvPr/>
        </p:nvCxnSpPr>
        <p:spPr>
          <a:xfrm>
            <a:off x="5535753" y="3513498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53"/>
          <p:cNvCxnSpPr/>
          <p:nvPr/>
        </p:nvCxnSpPr>
        <p:spPr>
          <a:xfrm>
            <a:off x="5544925" y="172424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53"/>
          <p:cNvCxnSpPr/>
          <p:nvPr/>
        </p:nvCxnSpPr>
        <p:spPr>
          <a:xfrm>
            <a:off x="1918322" y="3472134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/>
          <p:nvPr/>
        </p:nvSpPr>
        <p:spPr>
          <a:xfrm>
            <a:off x="4429250" y="298325"/>
            <a:ext cx="4546800" cy="45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title"/>
          </p:nvPr>
        </p:nvSpPr>
        <p:spPr>
          <a:xfrm flipH="1">
            <a:off x="1340910" y="2092975"/>
            <a:ext cx="39519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01" name="Google Shape;601;p54"/>
          <p:cNvSpPr txBox="1">
            <a:spLocks noGrp="1"/>
          </p:cNvSpPr>
          <p:nvPr>
            <p:ph type="title" idx="2"/>
          </p:nvPr>
        </p:nvSpPr>
        <p:spPr>
          <a:xfrm flipH="1">
            <a:off x="1497028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pic>
        <p:nvPicPr>
          <p:cNvPr id="603" name="Google Shape;603;p54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5758346" y="918675"/>
            <a:ext cx="1888626" cy="3306127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604" name="Google Shape;604;p54"/>
          <p:cNvCxnSpPr/>
          <p:nvPr/>
        </p:nvCxnSpPr>
        <p:spPr>
          <a:xfrm rot="10800000">
            <a:off x="1629805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511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/>
          <p:nvPr/>
        </p:nvSpPr>
        <p:spPr>
          <a:xfrm>
            <a:off x="3180550" y="1423450"/>
            <a:ext cx="3033000" cy="3033000"/>
          </a:xfrm>
          <a:prstGeom prst="ellipse">
            <a:avLst/>
          </a:prstGeom>
          <a:gradFill>
            <a:gsLst>
              <a:gs pos="0">
                <a:srgbClr val="DC9A74">
                  <a:alpha val="30588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3" name="Google Shape;433;p45"/>
          <p:cNvPicPr preferRelativeResize="0"/>
          <p:nvPr/>
        </p:nvPicPr>
        <p:blipFill rotWithShape="1">
          <a:blip r:embed="rId3">
            <a:alphaModFix amt="81000"/>
          </a:blip>
          <a:srcRect/>
          <a:stretch/>
        </p:blipFill>
        <p:spPr>
          <a:xfrm>
            <a:off x="3943195" y="1817574"/>
            <a:ext cx="1532299" cy="2244751"/>
          </a:xfrm>
          <a:prstGeom prst="rect">
            <a:avLst/>
          </a:prstGeom>
          <a:noFill/>
          <a:ln>
            <a:noFill/>
          </a:ln>
          <a:effectLst>
            <a:outerShdw blurRad="314325" algn="bl" rotWithShape="0">
              <a:srgbClr val="000000">
                <a:alpha val="18000"/>
              </a:srgbClr>
            </a:outerShdw>
          </a:effectLst>
        </p:spPr>
      </p:pic>
      <p:sp>
        <p:nvSpPr>
          <p:cNvPr id="434" name="Google Shape;434;p45"/>
          <p:cNvSpPr txBox="1">
            <a:spLocks noGrp="1"/>
          </p:cNvSpPr>
          <p:nvPr>
            <p:ph type="title" idx="9"/>
          </p:nvPr>
        </p:nvSpPr>
        <p:spPr>
          <a:xfrm>
            <a:off x="748813" y="344837"/>
            <a:ext cx="374053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35" name="Google Shape;435;p45"/>
          <p:cNvSpPr txBox="1">
            <a:spLocks noGrp="1"/>
          </p:cNvSpPr>
          <p:nvPr>
            <p:ph type="title"/>
          </p:nvPr>
        </p:nvSpPr>
        <p:spPr>
          <a:xfrm>
            <a:off x="1970393" y="1294301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436" name="Google Shape;436;p45"/>
          <p:cNvSpPr txBox="1">
            <a:spLocks noGrp="1"/>
          </p:cNvSpPr>
          <p:nvPr>
            <p:ph type="subTitle" idx="1"/>
          </p:nvPr>
        </p:nvSpPr>
        <p:spPr>
          <a:xfrm>
            <a:off x="859787" y="1938805"/>
            <a:ext cx="2943601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GUI and Program Flow</a:t>
            </a:r>
            <a:endParaRPr dirty="0"/>
          </a:p>
        </p:txBody>
      </p:sp>
      <p:sp>
        <p:nvSpPr>
          <p:cNvPr id="438" name="Google Shape;438;p45"/>
          <p:cNvSpPr txBox="1">
            <a:spLocks noGrp="1"/>
          </p:cNvSpPr>
          <p:nvPr>
            <p:ph type="title" idx="3"/>
          </p:nvPr>
        </p:nvSpPr>
        <p:spPr>
          <a:xfrm>
            <a:off x="6725896" y="1294301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439" name="Google Shape;439;p45"/>
          <p:cNvSpPr txBox="1">
            <a:spLocks noGrp="1"/>
          </p:cNvSpPr>
          <p:nvPr>
            <p:ph type="subTitle" idx="4"/>
          </p:nvPr>
        </p:nvSpPr>
        <p:spPr>
          <a:xfrm>
            <a:off x="5755096" y="194403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Sample Responses</a:t>
            </a:r>
            <a:endParaRPr dirty="0"/>
          </a:p>
        </p:txBody>
      </p:sp>
      <p:sp>
        <p:nvSpPr>
          <p:cNvPr id="441" name="Google Shape;441;p45"/>
          <p:cNvSpPr txBox="1">
            <a:spLocks noGrp="1"/>
          </p:cNvSpPr>
          <p:nvPr>
            <p:ph type="title" idx="6"/>
          </p:nvPr>
        </p:nvSpPr>
        <p:spPr>
          <a:xfrm>
            <a:off x="1970393" y="2954707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7"/>
          </p:nvPr>
        </p:nvSpPr>
        <p:spPr>
          <a:xfrm>
            <a:off x="755715" y="3604437"/>
            <a:ext cx="2943602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Faced</a:t>
            </a:r>
            <a:endParaRPr dirty="0"/>
          </a:p>
        </p:txBody>
      </p:sp>
      <p:sp>
        <p:nvSpPr>
          <p:cNvPr id="444" name="Google Shape;444;p45"/>
          <p:cNvSpPr txBox="1">
            <a:spLocks noGrp="1"/>
          </p:cNvSpPr>
          <p:nvPr>
            <p:ph type="title" idx="13"/>
          </p:nvPr>
        </p:nvSpPr>
        <p:spPr>
          <a:xfrm>
            <a:off x="6725892" y="2954707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445" name="Google Shape;445;p45"/>
          <p:cNvSpPr txBox="1">
            <a:spLocks noGrp="1"/>
          </p:cNvSpPr>
          <p:nvPr>
            <p:ph type="subTitle" idx="14"/>
          </p:nvPr>
        </p:nvSpPr>
        <p:spPr>
          <a:xfrm>
            <a:off x="5755092" y="3604437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</a:t>
            </a:r>
            <a:endParaRPr dirty="0"/>
          </a:p>
        </p:txBody>
      </p:sp>
      <p:cxnSp>
        <p:nvCxnSpPr>
          <p:cNvPr id="447" name="Google Shape;447;p45"/>
          <p:cNvCxnSpPr/>
          <p:nvPr/>
        </p:nvCxnSpPr>
        <p:spPr>
          <a:xfrm>
            <a:off x="1945788" y="1821701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5"/>
          <p:cNvCxnSpPr/>
          <p:nvPr/>
        </p:nvCxnSpPr>
        <p:spPr>
          <a:xfrm>
            <a:off x="1945793" y="348210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5"/>
          <p:cNvCxnSpPr/>
          <p:nvPr/>
        </p:nvCxnSpPr>
        <p:spPr>
          <a:xfrm>
            <a:off x="6701296" y="1821701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5"/>
          <p:cNvCxnSpPr/>
          <p:nvPr/>
        </p:nvCxnSpPr>
        <p:spPr>
          <a:xfrm>
            <a:off x="6701292" y="348210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865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/>
          <p:nvPr/>
        </p:nvSpPr>
        <p:spPr>
          <a:xfrm>
            <a:off x="4429250" y="298325"/>
            <a:ext cx="4546800" cy="45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title"/>
          </p:nvPr>
        </p:nvSpPr>
        <p:spPr>
          <a:xfrm flipH="1">
            <a:off x="1333477" y="2025475"/>
            <a:ext cx="4261318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601" name="Google Shape;601;p54"/>
          <p:cNvSpPr txBox="1">
            <a:spLocks noGrp="1"/>
          </p:cNvSpPr>
          <p:nvPr>
            <p:ph type="title" idx="2"/>
          </p:nvPr>
        </p:nvSpPr>
        <p:spPr>
          <a:xfrm flipH="1">
            <a:off x="1497028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03" name="Google Shape;603;p54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5758346" y="918675"/>
            <a:ext cx="1888626" cy="3306127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604" name="Google Shape;604;p54"/>
          <p:cNvCxnSpPr/>
          <p:nvPr/>
        </p:nvCxnSpPr>
        <p:spPr>
          <a:xfrm rot="10800000">
            <a:off x="1629805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3156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"/>
          <p:cNvSpPr txBox="1">
            <a:spLocks noGrp="1"/>
          </p:cNvSpPr>
          <p:nvPr>
            <p:ph type="subTitle" idx="1"/>
          </p:nvPr>
        </p:nvSpPr>
        <p:spPr>
          <a:xfrm>
            <a:off x="999050" y="2063075"/>
            <a:ext cx="3882900" cy="16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Digital hearing aid is a sophisticated and advanced device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Improve the Quality of Sound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Improve the Quality of Life</a:t>
            </a:r>
            <a:endParaRPr dirty="0"/>
          </a:p>
        </p:txBody>
      </p:sp>
      <p:sp>
        <p:nvSpPr>
          <p:cNvPr id="465" name="Google Shape;465;p47"/>
          <p:cNvSpPr txBox="1">
            <a:spLocks noGrp="1"/>
          </p:cNvSpPr>
          <p:nvPr>
            <p:ph type="title"/>
          </p:nvPr>
        </p:nvSpPr>
        <p:spPr>
          <a:xfrm>
            <a:off x="999169" y="1589425"/>
            <a:ext cx="38829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2" name="Google Shape;704;p57">
            <a:extLst>
              <a:ext uri="{FF2B5EF4-FFF2-40B4-BE49-F238E27FC236}">
                <a16:creationId xmlns:a16="http://schemas.microsoft.com/office/drawing/2014/main" id="{ECF6C144-B369-0584-02FE-E773D7E84C7E}"/>
              </a:ext>
            </a:extLst>
          </p:cNvPr>
          <p:cNvPicPr preferRelativeResize="0"/>
          <p:nvPr/>
        </p:nvPicPr>
        <p:blipFill rotWithShape="1">
          <a:blip r:embed="rId3">
            <a:alphaModFix amt="78000"/>
          </a:blip>
          <a:srcRect l="80" r="-80"/>
          <a:stretch/>
        </p:blipFill>
        <p:spPr>
          <a:xfrm>
            <a:off x="4998372" y="844583"/>
            <a:ext cx="3303875" cy="3032877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22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 txBox="1">
            <a:spLocks noGrp="1"/>
          </p:cNvSpPr>
          <p:nvPr>
            <p:ph type="title"/>
          </p:nvPr>
        </p:nvSpPr>
        <p:spPr>
          <a:xfrm>
            <a:off x="3838724" y="2055211"/>
            <a:ext cx="39519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 idx="2"/>
          </p:nvPr>
        </p:nvSpPr>
        <p:spPr>
          <a:xfrm>
            <a:off x="6282524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77" name="Google Shape;477;p48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>
            <a:off x="1353376" y="918664"/>
            <a:ext cx="2158513" cy="3306148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478" name="Google Shape;478;p48"/>
          <p:cNvCxnSpPr/>
          <p:nvPr/>
        </p:nvCxnSpPr>
        <p:spPr>
          <a:xfrm>
            <a:off x="6446172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816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7"/>
          <p:cNvSpPr txBox="1">
            <a:spLocks noGrp="1"/>
          </p:cNvSpPr>
          <p:nvPr>
            <p:ph type="title"/>
          </p:nvPr>
        </p:nvSpPr>
        <p:spPr>
          <a:xfrm>
            <a:off x="2243004" y="1294300"/>
            <a:ext cx="791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4" name="Google Shape;694;p57"/>
          <p:cNvSpPr txBox="1">
            <a:spLocks noGrp="1"/>
          </p:cNvSpPr>
          <p:nvPr>
            <p:ph type="subTitle" idx="1"/>
          </p:nvPr>
        </p:nvSpPr>
        <p:spPr>
          <a:xfrm>
            <a:off x="748813" y="2033641"/>
            <a:ext cx="3623141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of the current Hearing Aid Market</a:t>
            </a:r>
            <a:endParaRPr dirty="0"/>
          </a:p>
        </p:txBody>
      </p:sp>
      <p:sp>
        <p:nvSpPr>
          <p:cNvPr id="697" name="Google Shape;697;p57"/>
          <p:cNvSpPr txBox="1">
            <a:spLocks noGrp="1"/>
          </p:cNvSpPr>
          <p:nvPr>
            <p:ph type="title" idx="3"/>
          </p:nvPr>
        </p:nvSpPr>
        <p:spPr>
          <a:xfrm>
            <a:off x="2309912" y="2942115"/>
            <a:ext cx="791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8" name="Google Shape;698;p57"/>
          <p:cNvSpPr txBox="1">
            <a:spLocks noGrp="1"/>
          </p:cNvSpPr>
          <p:nvPr>
            <p:ph type="subTitle" idx="4"/>
          </p:nvPr>
        </p:nvSpPr>
        <p:spPr>
          <a:xfrm>
            <a:off x="1246562" y="3591844"/>
            <a:ext cx="2918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User-Friendly Interface</a:t>
            </a:r>
            <a:endParaRPr dirty="0"/>
          </a:p>
        </p:txBody>
      </p:sp>
      <p:sp>
        <p:nvSpPr>
          <p:cNvPr id="700" name="Google Shape;700;p57"/>
          <p:cNvSpPr txBox="1">
            <a:spLocks noGrp="1"/>
          </p:cNvSpPr>
          <p:nvPr>
            <p:ph type="title" idx="6"/>
          </p:nvPr>
        </p:nvSpPr>
        <p:spPr>
          <a:xfrm>
            <a:off x="921834" y="344836"/>
            <a:ext cx="2030684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 </a:t>
            </a:r>
            <a:endParaRPr dirty="0"/>
          </a:p>
        </p:txBody>
      </p:sp>
      <p:cxnSp>
        <p:nvCxnSpPr>
          <p:cNvPr id="701" name="Google Shape;701;p57"/>
          <p:cNvCxnSpPr/>
          <p:nvPr/>
        </p:nvCxnSpPr>
        <p:spPr>
          <a:xfrm>
            <a:off x="2252904" y="1821701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57"/>
          <p:cNvCxnSpPr/>
          <p:nvPr/>
        </p:nvCxnSpPr>
        <p:spPr>
          <a:xfrm>
            <a:off x="2319812" y="3469518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57"/>
          <p:cNvSpPr/>
          <p:nvPr/>
        </p:nvSpPr>
        <p:spPr>
          <a:xfrm>
            <a:off x="4408900" y="1416200"/>
            <a:ext cx="3035100" cy="3033000"/>
          </a:xfrm>
          <a:prstGeom prst="ellipse">
            <a:avLst/>
          </a:prstGeom>
          <a:gradFill>
            <a:gsLst>
              <a:gs pos="0">
                <a:srgbClr val="DC9A74">
                  <a:alpha val="61176"/>
                </a:srgbClr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97;p57">
            <a:extLst>
              <a:ext uri="{FF2B5EF4-FFF2-40B4-BE49-F238E27FC236}">
                <a16:creationId xmlns:a16="http://schemas.microsoft.com/office/drawing/2014/main" id="{1A5446D0-4728-646C-F485-E14805ED88CD}"/>
              </a:ext>
            </a:extLst>
          </p:cNvPr>
          <p:cNvSpPr txBox="1">
            <a:spLocks/>
          </p:cNvSpPr>
          <p:nvPr/>
        </p:nvSpPr>
        <p:spPr>
          <a:xfrm>
            <a:off x="6023267" y="1266094"/>
            <a:ext cx="791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7" name="Google Shape;698;p57">
            <a:extLst>
              <a:ext uri="{FF2B5EF4-FFF2-40B4-BE49-F238E27FC236}">
                <a16:creationId xmlns:a16="http://schemas.microsoft.com/office/drawing/2014/main" id="{32480FC5-5C9C-F848-DC8F-886D4B25F338}"/>
              </a:ext>
            </a:extLst>
          </p:cNvPr>
          <p:cNvSpPr txBox="1">
            <a:spLocks/>
          </p:cNvSpPr>
          <p:nvPr/>
        </p:nvSpPr>
        <p:spPr>
          <a:xfrm>
            <a:off x="4536381" y="2154929"/>
            <a:ext cx="3923888" cy="39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pPr marL="0" indent="0"/>
            <a:r>
              <a:rPr lang="en-US" dirty="0"/>
              <a:t>Establish partnerships with Audiologists and Healthcare Providers</a:t>
            </a:r>
          </a:p>
        </p:txBody>
      </p:sp>
      <p:cxnSp>
        <p:nvCxnSpPr>
          <p:cNvPr id="8" name="Google Shape;702;p57">
            <a:extLst>
              <a:ext uri="{FF2B5EF4-FFF2-40B4-BE49-F238E27FC236}">
                <a16:creationId xmlns:a16="http://schemas.microsoft.com/office/drawing/2014/main" id="{D6D7F843-F79E-6214-AB64-0A14B11C7DEB}"/>
              </a:ext>
            </a:extLst>
          </p:cNvPr>
          <p:cNvCxnSpPr/>
          <p:nvPr/>
        </p:nvCxnSpPr>
        <p:spPr>
          <a:xfrm>
            <a:off x="6033167" y="179349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697;p57">
            <a:extLst>
              <a:ext uri="{FF2B5EF4-FFF2-40B4-BE49-F238E27FC236}">
                <a16:creationId xmlns:a16="http://schemas.microsoft.com/office/drawing/2014/main" id="{24041322-F72B-BF0F-5D2E-00AE5B3CD733}"/>
              </a:ext>
            </a:extLst>
          </p:cNvPr>
          <p:cNvSpPr txBox="1">
            <a:spLocks/>
          </p:cNvSpPr>
          <p:nvPr/>
        </p:nvSpPr>
        <p:spPr>
          <a:xfrm>
            <a:off x="6109596" y="2938714"/>
            <a:ext cx="791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udex"/>
              <a:buNone/>
              <a:defRPr sz="3200" b="1" i="0" u="none" strike="noStrike" cap="none">
                <a:solidFill>
                  <a:schemeClr val="dk2"/>
                </a:solidFill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2" name="Google Shape;698;p57">
            <a:extLst>
              <a:ext uri="{FF2B5EF4-FFF2-40B4-BE49-F238E27FC236}">
                <a16:creationId xmlns:a16="http://schemas.microsoft.com/office/drawing/2014/main" id="{7367E528-F340-EE08-4DDF-650779BE9D52}"/>
              </a:ext>
            </a:extLst>
          </p:cNvPr>
          <p:cNvSpPr txBox="1">
            <a:spLocks/>
          </p:cNvSpPr>
          <p:nvPr/>
        </p:nvSpPr>
        <p:spPr>
          <a:xfrm>
            <a:off x="4727642" y="3771955"/>
            <a:ext cx="354136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audex"/>
                <a:ea typeface="Caudex"/>
                <a:cs typeface="Caudex"/>
                <a:sym typeface="Caudex"/>
              </a:defRPr>
            </a:lvl9pPr>
          </a:lstStyle>
          <a:p>
            <a:pPr marL="0" indent="0"/>
            <a:r>
              <a:rPr lang="en-US" dirty="0"/>
              <a:t>Monitor and Improve the hearing aid's performance</a:t>
            </a:r>
          </a:p>
        </p:txBody>
      </p:sp>
      <p:cxnSp>
        <p:nvCxnSpPr>
          <p:cNvPr id="13" name="Google Shape;702;p57">
            <a:extLst>
              <a:ext uri="{FF2B5EF4-FFF2-40B4-BE49-F238E27FC236}">
                <a16:creationId xmlns:a16="http://schemas.microsoft.com/office/drawing/2014/main" id="{EA87D217-B40C-6FC8-AA19-6E7A0B2EF388}"/>
              </a:ext>
            </a:extLst>
          </p:cNvPr>
          <p:cNvCxnSpPr/>
          <p:nvPr/>
        </p:nvCxnSpPr>
        <p:spPr>
          <a:xfrm>
            <a:off x="6119496" y="3466117"/>
            <a:ext cx="7716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02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/>
          <p:nvPr/>
        </p:nvSpPr>
        <p:spPr>
          <a:xfrm>
            <a:off x="159238" y="335213"/>
            <a:ext cx="4546800" cy="45468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rgbClr val="DC9A74">
                  <a:alpha val="0"/>
                </a:srgbClr>
              </a:gs>
              <a:gs pos="100000">
                <a:srgbClr val="DC9A74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8"/>
          <p:cNvSpPr txBox="1">
            <a:spLocks noGrp="1"/>
          </p:cNvSpPr>
          <p:nvPr>
            <p:ph type="title"/>
          </p:nvPr>
        </p:nvSpPr>
        <p:spPr>
          <a:xfrm>
            <a:off x="3838724" y="2055211"/>
            <a:ext cx="39519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 idx="2"/>
          </p:nvPr>
        </p:nvSpPr>
        <p:spPr>
          <a:xfrm>
            <a:off x="6282524" y="867750"/>
            <a:ext cx="1508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77" name="Google Shape;477;p48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>
            <a:off x="1353376" y="918664"/>
            <a:ext cx="2158513" cy="3306148"/>
          </a:xfrm>
          <a:prstGeom prst="rect">
            <a:avLst/>
          </a:prstGeom>
          <a:noFill/>
          <a:ln>
            <a:noFill/>
          </a:ln>
          <a:effectLst>
            <a:outerShdw blurRad="300038" algn="bl" rotWithShape="0">
              <a:srgbClr val="000000">
                <a:alpha val="18000"/>
              </a:srgbClr>
            </a:outerShdw>
          </a:effectLst>
        </p:spPr>
      </p:pic>
      <p:cxnSp>
        <p:nvCxnSpPr>
          <p:cNvPr id="478" name="Google Shape;478;p48"/>
          <p:cNvCxnSpPr/>
          <p:nvPr/>
        </p:nvCxnSpPr>
        <p:spPr>
          <a:xfrm>
            <a:off x="6446172" y="1794450"/>
            <a:ext cx="11331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World Hearing Day by Slidesgo">
  <a:themeElements>
    <a:clrScheme name="Simple Light">
      <a:dk1>
        <a:srgbClr val="422E25"/>
      </a:dk1>
      <a:lt1>
        <a:srgbClr val="FFF5E7"/>
      </a:lt1>
      <a:dk2>
        <a:srgbClr val="FFE3BA"/>
      </a:dk2>
      <a:lt2>
        <a:srgbClr val="EDAB85"/>
      </a:lt2>
      <a:accent1>
        <a:srgbClr val="AC7F6A"/>
      </a:accent1>
      <a:accent2>
        <a:srgbClr val="694C3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2E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472</Words>
  <Application>Microsoft Office PowerPoint</Application>
  <PresentationFormat>On-screen Show (16:9)</PresentationFormat>
  <Paragraphs>155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Caudex</vt:lpstr>
      <vt:lpstr>Fredoka One</vt:lpstr>
      <vt:lpstr>Lato</vt:lpstr>
      <vt:lpstr>Palanquin Dark</vt:lpstr>
      <vt:lpstr>Times New Roman</vt:lpstr>
      <vt:lpstr>World Hearing Day by Slidesgo</vt:lpstr>
      <vt:lpstr>Digital Hearing Aid -Enhance the Listening experience</vt:lpstr>
      <vt:lpstr>TABLE OF CONTENTS</vt:lpstr>
      <vt:lpstr>TABLE OF CONTENTS</vt:lpstr>
      <vt:lpstr>TABLE OF CONTENTS</vt:lpstr>
      <vt:lpstr>Introduction</vt:lpstr>
      <vt:lpstr>INTRODUCTION</vt:lpstr>
      <vt:lpstr>Objectives</vt:lpstr>
      <vt:lpstr>01</vt:lpstr>
      <vt:lpstr>AGENDA</vt:lpstr>
      <vt:lpstr>Agenda</vt:lpstr>
      <vt:lpstr>Literature Survey </vt:lpstr>
      <vt:lpstr>01</vt:lpstr>
      <vt:lpstr>Methodology</vt:lpstr>
      <vt:lpstr>Methodology</vt:lpstr>
      <vt:lpstr>Workflow Diagrams</vt:lpstr>
      <vt:lpstr>Block Diagram</vt:lpstr>
      <vt:lpstr> Algorithm</vt:lpstr>
      <vt:lpstr>Results and Evaluation</vt:lpstr>
      <vt:lpstr>Results and Evaluation</vt:lpstr>
      <vt:lpstr>Techniques Studied</vt:lpstr>
      <vt:lpstr>DSP Algorithms and Techniques </vt:lpstr>
      <vt:lpstr>GUI and Program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Responses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Faced</vt:lpstr>
      <vt:lpstr>Challenges Faced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HEARING DAY</dc:title>
  <dc:creator>Talha Arfan</dc:creator>
  <cp:lastModifiedBy>Talha Arfan</cp:lastModifiedBy>
  <cp:revision>150</cp:revision>
  <dcterms:modified xsi:type="dcterms:W3CDTF">2023-05-23T18:05:22Z</dcterms:modified>
</cp:coreProperties>
</file>